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1"/>
  </p:notesMasterIdLst>
  <p:sldIdLst>
    <p:sldId id="310" r:id="rId2"/>
    <p:sldId id="311" r:id="rId3"/>
    <p:sldId id="368" r:id="rId4"/>
    <p:sldId id="364" r:id="rId5"/>
    <p:sldId id="371" r:id="rId6"/>
    <p:sldId id="372" r:id="rId7"/>
    <p:sldId id="378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0" r:id="rId17"/>
    <p:sldId id="390" r:id="rId18"/>
    <p:sldId id="389" r:id="rId19"/>
    <p:sldId id="391" r:id="rId20"/>
    <p:sldId id="313" r:id="rId21"/>
    <p:sldId id="370" r:id="rId22"/>
    <p:sldId id="350" r:id="rId23"/>
    <p:sldId id="316" r:id="rId24"/>
    <p:sldId id="373" r:id="rId25"/>
    <p:sldId id="374" r:id="rId26"/>
    <p:sldId id="375" r:id="rId27"/>
    <p:sldId id="376" r:id="rId28"/>
    <p:sldId id="392" r:id="rId29"/>
    <p:sldId id="39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Russo" initials="TR" lastIdx="1" clrIdx="0">
    <p:extLst>
      <p:ext uri="{19B8F6BF-5375-455C-9EA6-DF929625EA0E}">
        <p15:presenceInfo xmlns:p15="http://schemas.microsoft.com/office/powerpoint/2012/main" userId="S::trusso@cmtengr.com::e61b2cb4-48d3-421c-9a5c-1b91bb5404e0" providerId="AD"/>
      </p:ext>
    </p:extLst>
  </p:cmAuthor>
  <p:cmAuthor id="2" name="Brian McMahon" initials="BM" lastIdx="2" clrIdx="1">
    <p:extLst>
      <p:ext uri="{19B8F6BF-5375-455C-9EA6-DF929625EA0E}">
        <p15:presenceInfo xmlns:p15="http://schemas.microsoft.com/office/powerpoint/2012/main" userId="S::bmcmahon@cmtengr.com::ed351b07-e2a3-468b-b190-605cd294ad18" providerId="AD"/>
      </p:ext>
    </p:extLst>
  </p:cmAuthor>
  <p:cmAuthor id="3" name="Douglas Gregory" initials="DG" lastIdx="3" clrIdx="2">
    <p:extLst>
      <p:ext uri="{19B8F6BF-5375-455C-9EA6-DF929625EA0E}">
        <p15:presenceInfo xmlns:p15="http://schemas.microsoft.com/office/powerpoint/2012/main" userId="S::dgregory@cmtengr.com::9cd09716-0a34-42f6-8464-f4cb96e76142" providerId="AD"/>
      </p:ext>
    </p:extLst>
  </p:cmAuthor>
  <p:cmAuthor id="4" name="Haylee Koester" initials="HK" lastIdx="1" clrIdx="3">
    <p:extLst>
      <p:ext uri="{19B8F6BF-5375-455C-9EA6-DF929625EA0E}">
        <p15:presenceInfo xmlns:p15="http://schemas.microsoft.com/office/powerpoint/2012/main" userId="S::hkoester@cmtengr.com::61951663-f2ed-4b93-89ef-6a44e7f389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5"/>
    <a:srgbClr val="F7BA12"/>
    <a:srgbClr val="FAC1B0"/>
    <a:srgbClr val="808080"/>
    <a:srgbClr val="791116"/>
    <a:srgbClr val="DE1E27"/>
    <a:srgbClr val="C19007"/>
    <a:srgbClr val="231F20"/>
    <a:srgbClr val="8E2835"/>
    <a:srgbClr val="0C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7F470-108E-46BA-85FD-798DC9CF2758}" v="122" dt="2021-08-25T15:08:20.00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77908" autoAdjust="0"/>
  </p:normalViewPr>
  <p:slideViewPr>
    <p:cSldViewPr snapToGrid="0">
      <p:cViewPr varScale="1">
        <p:scale>
          <a:sx n="114" d="100"/>
          <a:sy n="114" d="100"/>
        </p:scale>
        <p:origin x="864" y="102"/>
      </p:cViewPr>
      <p:guideLst/>
    </p:cSldViewPr>
  </p:slideViewPr>
  <p:outlineViewPr>
    <p:cViewPr>
      <p:scale>
        <a:sx n="33" d="100"/>
        <a:sy n="33" d="100"/>
      </p:scale>
      <p:origin x="0" y="-78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085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Heaton" userId="ec9aee8d-db36-4344-b2a1-fa5f425adf95" providerId="ADAL" clId="{F737F470-108E-46BA-85FD-798DC9CF2758}"/>
    <pc:docChg chg="undo custSel addSld delSld modSld sldOrd delSection modSection">
      <pc:chgData name="Greg Heaton" userId="ec9aee8d-db36-4344-b2a1-fa5f425adf95" providerId="ADAL" clId="{F737F470-108E-46BA-85FD-798DC9CF2758}" dt="2021-08-26T02:23:59.882" v="5025" actId="17853"/>
      <pc:docMkLst>
        <pc:docMk/>
      </pc:docMkLst>
      <pc:sldChg chg="addSp modSp mod">
        <pc:chgData name="Greg Heaton" userId="ec9aee8d-db36-4344-b2a1-fa5f425adf95" providerId="ADAL" clId="{F737F470-108E-46BA-85FD-798DC9CF2758}" dt="2021-08-25T12:26:16.839" v="4330" actId="1076"/>
        <pc:sldMkLst>
          <pc:docMk/>
          <pc:sldMk cId="1995951237" sldId="310"/>
        </pc:sldMkLst>
        <pc:spChg chg="mod">
          <ac:chgData name="Greg Heaton" userId="ec9aee8d-db36-4344-b2a1-fa5f425adf95" providerId="ADAL" clId="{F737F470-108E-46BA-85FD-798DC9CF2758}" dt="2021-08-25T12:26:00.217" v="4326" actId="1076"/>
          <ac:spMkLst>
            <pc:docMk/>
            <pc:sldMk cId="1995951237" sldId="310"/>
            <ac:spMk id="2" creationId="{E26382BC-53DC-4C74-B3F1-47D2BC050C74}"/>
          </ac:spMkLst>
        </pc:spChg>
        <pc:picChg chg="add mod">
          <ac:chgData name="Greg Heaton" userId="ec9aee8d-db36-4344-b2a1-fa5f425adf95" providerId="ADAL" clId="{F737F470-108E-46BA-85FD-798DC9CF2758}" dt="2021-08-25T12:26:08.151" v="4328" actId="1076"/>
          <ac:picMkLst>
            <pc:docMk/>
            <pc:sldMk cId="1995951237" sldId="310"/>
            <ac:picMk id="5" creationId="{027F8BAC-BFA9-48EB-935F-B444C76843E1}"/>
          </ac:picMkLst>
        </pc:picChg>
        <pc:picChg chg="add mod">
          <ac:chgData name="Greg Heaton" userId="ec9aee8d-db36-4344-b2a1-fa5f425adf95" providerId="ADAL" clId="{F737F470-108E-46BA-85FD-798DC9CF2758}" dt="2021-08-25T12:26:16.839" v="4330" actId="1076"/>
          <ac:picMkLst>
            <pc:docMk/>
            <pc:sldMk cId="1995951237" sldId="310"/>
            <ac:picMk id="7" creationId="{44E433F5-2AE1-44F4-A9D7-6ABD3513B824}"/>
          </ac:picMkLst>
        </pc:picChg>
      </pc:sldChg>
      <pc:sldChg chg="modSp mod">
        <pc:chgData name="Greg Heaton" userId="ec9aee8d-db36-4344-b2a1-fa5f425adf95" providerId="ADAL" clId="{F737F470-108E-46BA-85FD-798DC9CF2758}" dt="2021-08-26T02:11:15.363" v="4902" actId="6549"/>
        <pc:sldMkLst>
          <pc:docMk/>
          <pc:sldMk cId="2839229307" sldId="311"/>
        </pc:sldMkLst>
        <pc:spChg chg="mod">
          <ac:chgData name="Greg Heaton" userId="ec9aee8d-db36-4344-b2a1-fa5f425adf95" providerId="ADAL" clId="{F737F470-108E-46BA-85FD-798DC9CF2758}" dt="2021-08-26T02:11:15.363" v="4902" actId="6549"/>
          <ac:spMkLst>
            <pc:docMk/>
            <pc:sldMk cId="2839229307" sldId="311"/>
            <ac:spMk id="3" creationId="{C1777C5F-44EF-4026-8F95-B0D10EF0B0F7}"/>
          </ac:spMkLst>
        </pc:spChg>
      </pc:sldChg>
      <pc:sldChg chg="modSp mod">
        <pc:chgData name="Greg Heaton" userId="ec9aee8d-db36-4344-b2a1-fa5f425adf95" providerId="ADAL" clId="{F737F470-108E-46BA-85FD-798DC9CF2758}" dt="2021-08-26T02:18:52.750" v="4948" actId="6549"/>
        <pc:sldMkLst>
          <pc:docMk/>
          <pc:sldMk cId="496295215" sldId="313"/>
        </pc:sldMkLst>
        <pc:spChg chg="mod">
          <ac:chgData name="Greg Heaton" userId="ec9aee8d-db36-4344-b2a1-fa5f425adf95" providerId="ADAL" clId="{F737F470-108E-46BA-85FD-798DC9CF2758}" dt="2021-08-26T02:18:52.750" v="4948" actId="6549"/>
          <ac:spMkLst>
            <pc:docMk/>
            <pc:sldMk cId="496295215" sldId="313"/>
            <ac:spMk id="2" creationId="{F6973EA0-3CF4-4E61-BBEE-B565C687DD70}"/>
          </ac:spMkLst>
        </pc:spChg>
      </pc:sldChg>
      <pc:sldChg chg="addSp delSp modSp mod ord">
        <pc:chgData name="Greg Heaton" userId="ec9aee8d-db36-4344-b2a1-fa5f425adf95" providerId="ADAL" clId="{F737F470-108E-46BA-85FD-798DC9CF2758}" dt="2021-08-25T01:19:22.352" v="3492" actId="1076"/>
        <pc:sldMkLst>
          <pc:docMk/>
          <pc:sldMk cId="1964766272" sldId="316"/>
        </pc:sldMkLst>
        <pc:spChg chg="add del mod">
          <ac:chgData name="Greg Heaton" userId="ec9aee8d-db36-4344-b2a1-fa5f425adf95" providerId="ADAL" clId="{F737F470-108E-46BA-85FD-798DC9CF2758}" dt="2021-08-18T01:40:50.301" v="1141"/>
          <ac:spMkLst>
            <pc:docMk/>
            <pc:sldMk cId="1964766272" sldId="316"/>
            <ac:spMk id="3" creationId="{0AEBCDEB-FCBC-456A-9D08-F6DC5E3214A2}"/>
          </ac:spMkLst>
        </pc:spChg>
        <pc:spChg chg="del mod">
          <ac:chgData name="Greg Heaton" userId="ec9aee8d-db36-4344-b2a1-fa5f425adf95" providerId="ADAL" clId="{F737F470-108E-46BA-85FD-798DC9CF2758}" dt="2021-08-18T01:40:54.546" v="1145"/>
          <ac:spMkLst>
            <pc:docMk/>
            <pc:sldMk cId="1964766272" sldId="316"/>
            <ac:spMk id="7" creationId="{8F70ACA0-3ACB-4519-80AD-B1C70B5C42A3}"/>
          </ac:spMkLst>
        </pc:spChg>
        <pc:spChg chg="mod">
          <ac:chgData name="Greg Heaton" userId="ec9aee8d-db36-4344-b2a1-fa5f425adf95" providerId="ADAL" clId="{F737F470-108E-46BA-85FD-798DC9CF2758}" dt="2021-08-18T01:43:18.256" v="1219" actId="20577"/>
          <ac:spMkLst>
            <pc:docMk/>
            <pc:sldMk cId="1964766272" sldId="316"/>
            <ac:spMk id="12" creationId="{4091A8B1-82AD-469A-8B11-5F4882ADDF35}"/>
          </ac:spMkLst>
        </pc:spChg>
        <pc:spChg chg="add del mod">
          <ac:chgData name="Greg Heaton" userId="ec9aee8d-db36-4344-b2a1-fa5f425adf95" providerId="ADAL" clId="{F737F470-108E-46BA-85FD-798DC9CF2758}" dt="2021-08-18T01:41:13.491" v="1155"/>
          <ac:spMkLst>
            <pc:docMk/>
            <pc:sldMk cId="1964766272" sldId="316"/>
            <ac:spMk id="14" creationId="{1B0E06E8-F9D0-4AE4-86C5-82508757DAE1}"/>
          </ac:spMkLst>
        </pc:spChg>
        <pc:spChg chg="mod">
          <ac:chgData name="Greg Heaton" userId="ec9aee8d-db36-4344-b2a1-fa5f425adf95" providerId="ADAL" clId="{F737F470-108E-46BA-85FD-798DC9CF2758}" dt="2021-08-18T01:42:53.922" v="1178" actId="6549"/>
          <ac:spMkLst>
            <pc:docMk/>
            <pc:sldMk cId="1964766272" sldId="316"/>
            <ac:spMk id="17" creationId="{0FE0D1CD-14CA-449B-86C1-1022ED1801B1}"/>
          </ac:spMkLst>
        </pc:spChg>
        <pc:spChg chg="del mod">
          <ac:chgData name="Greg Heaton" userId="ec9aee8d-db36-4344-b2a1-fa5f425adf95" providerId="ADAL" clId="{F737F470-108E-46BA-85FD-798DC9CF2758}" dt="2021-08-12T00:47:46.595" v="190"/>
          <ac:spMkLst>
            <pc:docMk/>
            <pc:sldMk cId="1964766272" sldId="316"/>
            <ac:spMk id="20" creationId="{F1F47B68-86D3-4FB9-8CCC-88D89BA4F8A4}"/>
          </ac:spMkLst>
        </pc:spChg>
        <pc:graphicFrameChg chg="del mod">
          <ac:chgData name="Greg Heaton" userId="ec9aee8d-db36-4344-b2a1-fa5f425adf95" providerId="ADAL" clId="{F737F470-108E-46BA-85FD-798DC9CF2758}" dt="2021-08-12T00:47:46.595" v="188" actId="478"/>
          <ac:graphicFrameMkLst>
            <pc:docMk/>
            <pc:sldMk cId="1964766272" sldId="316"/>
            <ac:graphicFrameMk id="9" creationId="{E68FCEA5-9D3A-4C23-B636-57592BA08DA0}"/>
          </ac:graphicFrameMkLst>
        </pc:graphicFrameChg>
        <pc:graphicFrameChg chg="del modGraphic">
          <ac:chgData name="Greg Heaton" userId="ec9aee8d-db36-4344-b2a1-fa5f425adf95" providerId="ADAL" clId="{F737F470-108E-46BA-85FD-798DC9CF2758}" dt="2021-08-12T00:47:22.679" v="184" actId="478"/>
          <ac:graphicFrameMkLst>
            <pc:docMk/>
            <pc:sldMk cId="1964766272" sldId="316"/>
            <ac:graphicFrameMk id="19" creationId="{F0E464AE-8CD4-4C36-A11C-FD8361E6746D}"/>
          </ac:graphicFrameMkLst>
        </pc:graphicFrameChg>
        <pc:picChg chg="add mod">
          <ac:chgData name="Greg Heaton" userId="ec9aee8d-db36-4344-b2a1-fa5f425adf95" providerId="ADAL" clId="{F737F470-108E-46BA-85FD-798DC9CF2758}" dt="2021-08-25T01:19:22.352" v="3492" actId="1076"/>
          <ac:picMkLst>
            <pc:docMk/>
            <pc:sldMk cId="1964766272" sldId="316"/>
            <ac:picMk id="3" creationId="{F468C9A5-26D9-482B-BF6C-81ADE6807156}"/>
          </ac:picMkLst>
        </pc:picChg>
        <pc:picChg chg="add del mod ord">
          <ac:chgData name="Greg Heaton" userId="ec9aee8d-db36-4344-b2a1-fa5f425adf95" providerId="ADAL" clId="{F737F470-108E-46BA-85FD-798DC9CF2758}" dt="2021-08-18T01:41:09.586" v="1153" actId="21"/>
          <ac:picMkLst>
            <pc:docMk/>
            <pc:sldMk cId="1964766272" sldId="316"/>
            <ac:picMk id="6" creationId="{C189B056-F6E5-4477-8770-3B331200ADB7}"/>
          </ac:picMkLst>
        </pc:picChg>
        <pc:picChg chg="add mod ord">
          <ac:chgData name="Greg Heaton" userId="ec9aee8d-db36-4344-b2a1-fa5f425adf95" providerId="ADAL" clId="{F737F470-108E-46BA-85FD-798DC9CF2758}" dt="2021-08-18T01:42:35.889" v="1170" actId="1076"/>
          <ac:picMkLst>
            <pc:docMk/>
            <pc:sldMk cId="1964766272" sldId="316"/>
            <ac:picMk id="9" creationId="{1662C620-224E-4E3F-B23C-72CB6F3259A4}"/>
          </ac:picMkLst>
        </pc:picChg>
        <pc:picChg chg="add del mod">
          <ac:chgData name="Greg Heaton" userId="ec9aee8d-db36-4344-b2a1-fa5f425adf95" providerId="ADAL" clId="{F737F470-108E-46BA-85FD-798DC9CF2758}" dt="2021-08-18T01:41:05.471" v="1152" actId="931"/>
          <ac:picMkLst>
            <pc:docMk/>
            <pc:sldMk cId="1964766272" sldId="316"/>
            <ac:picMk id="11" creationId="{4A3BEC89-E3FF-46C5-9784-A041E2C06A55}"/>
          </ac:picMkLst>
        </pc:picChg>
        <pc:picChg chg="add mod ord">
          <ac:chgData name="Greg Heaton" userId="ec9aee8d-db36-4344-b2a1-fa5f425adf95" providerId="ADAL" clId="{F737F470-108E-46BA-85FD-798DC9CF2758}" dt="2021-08-18T01:41:45.442" v="1163" actId="1076"/>
          <ac:picMkLst>
            <pc:docMk/>
            <pc:sldMk cId="1964766272" sldId="316"/>
            <ac:picMk id="16" creationId="{B99D0D8A-0C03-473A-A552-B4E6FD065A05}"/>
          </ac:picMkLst>
        </pc:picChg>
      </pc:sldChg>
      <pc:sldChg chg="addSp delSp modSp mod ord modClrScheme chgLayout">
        <pc:chgData name="Greg Heaton" userId="ec9aee8d-db36-4344-b2a1-fa5f425adf95" providerId="ADAL" clId="{F737F470-108E-46BA-85FD-798DC9CF2758}" dt="2021-08-25T01:19:55.555" v="3495" actId="1076"/>
        <pc:sldMkLst>
          <pc:docMk/>
          <pc:sldMk cId="2589046457" sldId="350"/>
        </pc:sldMkLst>
        <pc:spChg chg="del">
          <ac:chgData name="Greg Heaton" userId="ec9aee8d-db36-4344-b2a1-fa5f425adf95" providerId="ADAL" clId="{F737F470-108E-46BA-85FD-798DC9CF2758}" dt="2021-08-18T01:40:12.385" v="1135" actId="26606"/>
          <ac:spMkLst>
            <pc:docMk/>
            <pc:sldMk cId="2589046457" sldId="350"/>
            <ac:spMk id="2" creationId="{4D440F43-C309-4107-A965-FB2E117C8400}"/>
          </ac:spMkLst>
        </pc:spChg>
        <pc:spChg chg="mod">
          <ac:chgData name="Greg Heaton" userId="ec9aee8d-db36-4344-b2a1-fa5f425adf95" providerId="ADAL" clId="{F737F470-108E-46BA-85FD-798DC9CF2758}" dt="2021-08-18T01:40:12.385" v="1135" actId="26606"/>
          <ac:spMkLst>
            <pc:docMk/>
            <pc:sldMk cId="2589046457" sldId="350"/>
            <ac:spMk id="4" creationId="{5C18162B-CB0B-4701-8167-FA38C519A792}"/>
          </ac:spMkLst>
        </pc:spChg>
        <pc:spChg chg="add mod">
          <ac:chgData name="Greg Heaton" userId="ec9aee8d-db36-4344-b2a1-fa5f425adf95" providerId="ADAL" clId="{F737F470-108E-46BA-85FD-798DC9CF2758}" dt="2021-08-18T01:43:57.071" v="1277" actId="20577"/>
          <ac:spMkLst>
            <pc:docMk/>
            <pc:sldMk cId="2589046457" sldId="350"/>
            <ac:spMk id="14" creationId="{AF93A75C-4758-4037-B144-D32BED6FA934}"/>
          </ac:spMkLst>
        </pc:spChg>
        <pc:picChg chg="add mod ord">
          <ac:chgData name="Greg Heaton" userId="ec9aee8d-db36-4344-b2a1-fa5f425adf95" providerId="ADAL" clId="{F737F470-108E-46BA-85FD-798DC9CF2758}" dt="2021-08-25T01:19:41.056" v="3493" actId="14100"/>
          <ac:picMkLst>
            <pc:docMk/>
            <pc:sldMk cId="2589046457" sldId="350"/>
            <ac:picMk id="5" creationId="{AE1DA0A6-75BB-46B7-BB0D-6F5285B74C7B}"/>
          </ac:picMkLst>
        </pc:picChg>
        <pc:picChg chg="add mod">
          <ac:chgData name="Greg Heaton" userId="ec9aee8d-db36-4344-b2a1-fa5f425adf95" providerId="ADAL" clId="{F737F470-108E-46BA-85FD-798DC9CF2758}" dt="2021-08-25T01:19:55.555" v="3495" actId="1076"/>
          <ac:picMkLst>
            <pc:docMk/>
            <pc:sldMk cId="2589046457" sldId="350"/>
            <ac:picMk id="6" creationId="{BCDBB1ED-A3E5-4D72-A595-E6A5E6AF6B7A}"/>
          </ac:picMkLst>
        </pc:picChg>
      </pc:sldChg>
      <pc:sldChg chg="addSp delSp modSp mod">
        <pc:chgData name="Greg Heaton" userId="ec9aee8d-db36-4344-b2a1-fa5f425adf95" providerId="ADAL" clId="{F737F470-108E-46BA-85FD-798DC9CF2758}" dt="2021-08-25T02:57:59.082" v="4325" actId="14100"/>
        <pc:sldMkLst>
          <pc:docMk/>
          <pc:sldMk cId="1415825027" sldId="364"/>
        </pc:sldMkLst>
        <pc:spChg chg="mod">
          <ac:chgData name="Greg Heaton" userId="ec9aee8d-db36-4344-b2a1-fa5f425adf95" providerId="ADAL" clId="{F737F470-108E-46BA-85FD-798DC9CF2758}" dt="2021-08-25T02:34:31.946" v="4277" actId="6549"/>
          <ac:spMkLst>
            <pc:docMk/>
            <pc:sldMk cId="1415825027" sldId="364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2T00:44:50.030" v="148" actId="20577"/>
          <ac:spMkLst>
            <pc:docMk/>
            <pc:sldMk cId="1415825027" sldId="364"/>
            <ac:spMk id="4" creationId="{90F0ED48-E2F4-418B-B531-3E5B1D5D2D7F}"/>
          </ac:spMkLst>
        </pc:spChg>
        <pc:spChg chg="add del mod">
          <ac:chgData name="Greg Heaton" userId="ec9aee8d-db36-4344-b2a1-fa5f425adf95" providerId="ADAL" clId="{F737F470-108E-46BA-85FD-798DC9CF2758}" dt="2021-08-25T02:57:34.771" v="4320"/>
          <ac:spMkLst>
            <pc:docMk/>
            <pc:sldMk cId="1415825027" sldId="364"/>
            <ac:spMk id="5" creationId="{6C5504A0-CBBD-4851-B0CD-1F81FE128FF9}"/>
          </ac:spMkLst>
        </pc:spChg>
        <pc:picChg chg="add del mod">
          <ac:chgData name="Greg Heaton" userId="ec9aee8d-db36-4344-b2a1-fa5f425adf95" providerId="ADAL" clId="{F737F470-108E-46BA-85FD-798DC9CF2758}" dt="2021-08-25T02:57:34.771" v="4320"/>
          <ac:picMkLst>
            <pc:docMk/>
            <pc:sldMk cId="1415825027" sldId="364"/>
            <ac:picMk id="6" creationId="{DEB78444-18E4-4B08-90BB-C7BC0DFF035D}"/>
          </ac:picMkLst>
        </pc:picChg>
        <pc:picChg chg="add mod">
          <ac:chgData name="Greg Heaton" userId="ec9aee8d-db36-4344-b2a1-fa5f425adf95" providerId="ADAL" clId="{F737F470-108E-46BA-85FD-798DC9CF2758}" dt="2021-08-25T02:57:59.082" v="4325" actId="14100"/>
          <ac:picMkLst>
            <pc:docMk/>
            <pc:sldMk cId="1415825027" sldId="364"/>
            <ac:picMk id="13314" creationId="{7F2FE2D2-4F3E-462C-AD75-2557448A698C}"/>
          </ac:picMkLst>
        </pc:picChg>
      </pc:sldChg>
      <pc:sldChg chg="modSp del mod ord">
        <pc:chgData name="Greg Heaton" userId="ec9aee8d-db36-4344-b2a1-fa5f425adf95" providerId="ADAL" clId="{F737F470-108E-46BA-85FD-798DC9CF2758}" dt="2021-08-25T02:37:36.920" v="4315" actId="47"/>
        <pc:sldMkLst>
          <pc:docMk/>
          <pc:sldMk cId="601925578" sldId="366"/>
        </pc:sldMkLst>
        <pc:spChg chg="mod">
          <ac:chgData name="Greg Heaton" userId="ec9aee8d-db36-4344-b2a1-fa5f425adf95" providerId="ADAL" clId="{F737F470-108E-46BA-85FD-798DC9CF2758}" dt="2021-08-18T02:20:46.363" v="3417" actId="20577"/>
          <ac:spMkLst>
            <pc:docMk/>
            <pc:sldMk cId="601925578" sldId="366"/>
            <ac:spMk id="2" creationId="{35BD0764-35A8-444C-825F-C7475584783F}"/>
          </ac:spMkLst>
        </pc:spChg>
      </pc:sldChg>
      <pc:sldChg chg="delSp modSp del mod">
        <pc:chgData name="Greg Heaton" userId="ec9aee8d-db36-4344-b2a1-fa5f425adf95" providerId="ADAL" clId="{F737F470-108E-46BA-85FD-798DC9CF2758}" dt="2021-08-18T01:38:56.719" v="1126" actId="2696"/>
        <pc:sldMkLst>
          <pc:docMk/>
          <pc:sldMk cId="2990374331" sldId="367"/>
        </pc:sldMkLst>
        <pc:spChg chg="mod">
          <ac:chgData name="Greg Heaton" userId="ec9aee8d-db36-4344-b2a1-fa5f425adf95" providerId="ADAL" clId="{F737F470-108E-46BA-85FD-798DC9CF2758}" dt="2021-08-12T00:48:18.477" v="215" actId="6549"/>
          <ac:spMkLst>
            <pc:docMk/>
            <pc:sldMk cId="2990374331" sldId="367"/>
            <ac:spMk id="2" creationId="{4ABB2A9E-3CDE-4CE8-82A9-72BD3248C920}"/>
          </ac:spMkLst>
        </pc:spChg>
        <pc:spChg chg="mod">
          <ac:chgData name="Greg Heaton" userId="ec9aee8d-db36-4344-b2a1-fa5f425adf95" providerId="ADAL" clId="{F737F470-108E-46BA-85FD-798DC9CF2758}" dt="2021-08-12T00:46:46.152" v="171" actId="6549"/>
          <ac:spMkLst>
            <pc:docMk/>
            <pc:sldMk cId="2990374331" sldId="367"/>
            <ac:spMk id="24" creationId="{E2AF3800-B6BE-44BA-BB00-67AF0B803B92}"/>
          </ac:spMkLst>
        </pc:spChg>
        <pc:spChg chg="mod">
          <ac:chgData name="Greg Heaton" userId="ec9aee8d-db36-4344-b2a1-fa5f425adf95" providerId="ADAL" clId="{F737F470-108E-46BA-85FD-798DC9CF2758}" dt="2021-08-12T00:46:43.561" v="170" actId="6549"/>
          <ac:spMkLst>
            <pc:docMk/>
            <pc:sldMk cId="2990374331" sldId="367"/>
            <ac:spMk id="31" creationId="{E306AF8F-C02E-44C3-8378-902A43308AD0}"/>
          </ac:spMkLst>
        </pc:spChg>
        <pc:spChg chg="mod">
          <ac:chgData name="Greg Heaton" userId="ec9aee8d-db36-4344-b2a1-fa5f425adf95" providerId="ADAL" clId="{F737F470-108E-46BA-85FD-798DC9CF2758}" dt="2021-08-12T00:47:00.408" v="177" actId="6549"/>
          <ac:spMkLst>
            <pc:docMk/>
            <pc:sldMk cId="2990374331" sldId="367"/>
            <ac:spMk id="33" creationId="{6403C062-5255-4A70-8F75-44D3C25E66B4}"/>
          </ac:spMkLst>
        </pc:spChg>
        <pc:spChg chg="del">
          <ac:chgData name="Greg Heaton" userId="ec9aee8d-db36-4344-b2a1-fa5f425adf95" providerId="ADAL" clId="{F737F470-108E-46BA-85FD-798DC9CF2758}" dt="2021-08-12T00:46:57.183" v="174" actId="478"/>
          <ac:spMkLst>
            <pc:docMk/>
            <pc:sldMk cId="2990374331" sldId="367"/>
            <ac:spMk id="35" creationId="{9B5F8962-1228-4A61-B2F1-7BB56E1E64B1}"/>
          </ac:spMkLst>
        </pc:spChg>
        <pc:spChg chg="mod">
          <ac:chgData name="Greg Heaton" userId="ec9aee8d-db36-4344-b2a1-fa5f425adf95" providerId="ADAL" clId="{F737F470-108E-46BA-85FD-798DC9CF2758}" dt="2021-08-12T00:46:55.678" v="173" actId="6549"/>
          <ac:spMkLst>
            <pc:docMk/>
            <pc:sldMk cId="2990374331" sldId="367"/>
            <ac:spMk id="37" creationId="{158B5922-A9C1-4368-A39E-D0B438B6C1EA}"/>
          </ac:spMkLst>
        </pc:spChg>
        <pc:spChg chg="mod">
          <ac:chgData name="Greg Heaton" userId="ec9aee8d-db36-4344-b2a1-fa5f425adf95" providerId="ADAL" clId="{F737F470-108E-46BA-85FD-798DC9CF2758}" dt="2021-08-12T00:46:40.469" v="169" actId="6549"/>
          <ac:spMkLst>
            <pc:docMk/>
            <pc:sldMk cId="2990374331" sldId="367"/>
            <ac:spMk id="54" creationId="{B0B66ED9-9B2C-41E5-8894-46903F91BA01}"/>
          </ac:spMkLst>
        </pc:spChg>
        <pc:spChg chg="mod">
          <ac:chgData name="Greg Heaton" userId="ec9aee8d-db36-4344-b2a1-fa5f425adf95" providerId="ADAL" clId="{F737F470-108E-46BA-85FD-798DC9CF2758}" dt="2021-08-12T00:46:33.785" v="166" actId="6549"/>
          <ac:spMkLst>
            <pc:docMk/>
            <pc:sldMk cId="2990374331" sldId="367"/>
            <ac:spMk id="55" creationId="{E07C2A77-87BD-4045-8141-47DF5A477DC7}"/>
          </ac:spMkLst>
        </pc:spChg>
        <pc:spChg chg="mod">
          <ac:chgData name="Greg Heaton" userId="ec9aee8d-db36-4344-b2a1-fa5f425adf95" providerId="ADAL" clId="{F737F470-108E-46BA-85FD-798DC9CF2758}" dt="2021-08-12T00:46:37.697" v="167" actId="6549"/>
          <ac:spMkLst>
            <pc:docMk/>
            <pc:sldMk cId="2990374331" sldId="367"/>
            <ac:spMk id="57" creationId="{7D55BCE8-FD31-4690-BAD7-C4E177F7ECA5}"/>
          </ac:spMkLst>
        </pc:spChg>
        <pc:spChg chg="mod">
          <ac:chgData name="Greg Heaton" userId="ec9aee8d-db36-4344-b2a1-fa5f425adf95" providerId="ADAL" clId="{F737F470-108E-46BA-85FD-798DC9CF2758}" dt="2021-08-12T00:46:48.842" v="172" actId="6549"/>
          <ac:spMkLst>
            <pc:docMk/>
            <pc:sldMk cId="2990374331" sldId="367"/>
            <ac:spMk id="67" creationId="{CDD9327E-F8FF-4C18-9C57-417E3A406DE7}"/>
          </ac:spMkLst>
        </pc:spChg>
        <pc:grpChg chg="mod">
          <ac:chgData name="Greg Heaton" userId="ec9aee8d-db36-4344-b2a1-fa5f425adf95" providerId="ADAL" clId="{F737F470-108E-46BA-85FD-798DC9CF2758}" dt="2021-08-12T00:46:20.189" v="161" actId="1076"/>
          <ac:grpSpMkLst>
            <pc:docMk/>
            <pc:sldMk cId="2990374331" sldId="367"/>
            <ac:grpSpMk id="11" creationId="{EB274391-0EB1-4027-B8B2-E0C972D2916E}"/>
          </ac:grpSpMkLst>
        </pc:grpChg>
      </pc:sldChg>
      <pc:sldChg chg="modSp mod">
        <pc:chgData name="Greg Heaton" userId="ec9aee8d-db36-4344-b2a1-fa5f425adf95" providerId="ADAL" clId="{F737F470-108E-46BA-85FD-798DC9CF2758}" dt="2021-08-12T00:44:38.818" v="111" actId="20577"/>
        <pc:sldMkLst>
          <pc:docMk/>
          <pc:sldMk cId="2642968743" sldId="368"/>
        </pc:sldMkLst>
        <pc:spChg chg="mod">
          <ac:chgData name="Greg Heaton" userId="ec9aee8d-db36-4344-b2a1-fa5f425adf95" providerId="ADAL" clId="{F737F470-108E-46BA-85FD-798DC9CF2758}" dt="2021-08-12T00:44:38.818" v="111" actId="20577"/>
          <ac:spMkLst>
            <pc:docMk/>
            <pc:sldMk cId="2642968743" sldId="368"/>
            <ac:spMk id="2" creationId="{6B207AF6-3CE9-485D-BE24-46AF1DA515CF}"/>
          </ac:spMkLst>
        </pc:spChg>
      </pc:sldChg>
      <pc:sldChg chg="modSp del mod ord">
        <pc:chgData name="Greg Heaton" userId="ec9aee8d-db36-4344-b2a1-fa5f425adf95" providerId="ADAL" clId="{F737F470-108E-46BA-85FD-798DC9CF2758}" dt="2021-08-25T02:37:41.958" v="4316" actId="47"/>
        <pc:sldMkLst>
          <pc:docMk/>
          <pc:sldMk cId="3919436676" sldId="369"/>
        </pc:sldMkLst>
        <pc:spChg chg="mod">
          <ac:chgData name="Greg Heaton" userId="ec9aee8d-db36-4344-b2a1-fa5f425adf95" providerId="ADAL" clId="{F737F470-108E-46BA-85FD-798DC9CF2758}" dt="2021-08-18T01:32:18.338" v="840" actId="20577"/>
          <ac:spMkLst>
            <pc:docMk/>
            <pc:sldMk cId="3919436676" sldId="369"/>
            <ac:spMk id="2" creationId="{2D5F9A49-53F3-4B8F-A430-9B9805B963A5}"/>
          </ac:spMkLst>
        </pc:spChg>
      </pc:sldChg>
      <pc:sldChg chg="addSp delSp modSp mod ord modClrScheme chgLayout">
        <pc:chgData name="Greg Heaton" userId="ec9aee8d-db36-4344-b2a1-fa5f425adf95" providerId="ADAL" clId="{F737F470-108E-46BA-85FD-798DC9CF2758}" dt="2021-08-25T01:20:15.921" v="3497" actId="1076"/>
        <pc:sldMkLst>
          <pc:docMk/>
          <pc:sldMk cId="1539714647" sldId="370"/>
        </pc:sldMkLst>
        <pc:spChg chg="del">
          <ac:chgData name="Greg Heaton" userId="ec9aee8d-db36-4344-b2a1-fa5f425adf95" providerId="ADAL" clId="{F737F470-108E-46BA-85FD-798DC9CF2758}" dt="2021-08-18T01:39:20.547" v="1130" actId="26606"/>
          <ac:spMkLst>
            <pc:docMk/>
            <pc:sldMk cId="1539714647" sldId="370"/>
            <ac:spMk id="2" creationId="{459D7B59-BD6A-41EF-8AFA-E431561C53A0}"/>
          </ac:spMkLst>
        </pc:spChg>
        <pc:spChg chg="add mod">
          <ac:chgData name="Greg Heaton" userId="ec9aee8d-db36-4344-b2a1-fa5f425adf95" providerId="ADAL" clId="{F737F470-108E-46BA-85FD-798DC9CF2758}" dt="2021-08-18T01:43:38.972" v="1246" actId="6549"/>
          <ac:spMkLst>
            <pc:docMk/>
            <pc:sldMk cId="1539714647" sldId="370"/>
            <ac:spMk id="9" creationId="{9C118E0A-CDBA-482D-B5B4-26DE96557F49}"/>
          </ac:spMkLst>
        </pc:spChg>
        <pc:spChg chg="add mod">
          <ac:chgData name="Greg Heaton" userId="ec9aee8d-db36-4344-b2a1-fa5f425adf95" providerId="ADAL" clId="{F737F470-108E-46BA-85FD-798DC9CF2758}" dt="2021-08-18T01:39:20.547" v="1130" actId="26606"/>
          <ac:spMkLst>
            <pc:docMk/>
            <pc:sldMk cId="1539714647" sldId="370"/>
            <ac:spMk id="11" creationId="{E484B7DD-454E-4E7B-954E-C03D169C479A}"/>
          </ac:spMkLst>
        </pc:spChg>
        <pc:picChg chg="add mod">
          <ac:chgData name="Greg Heaton" userId="ec9aee8d-db36-4344-b2a1-fa5f425adf95" providerId="ADAL" clId="{F737F470-108E-46BA-85FD-798DC9CF2758}" dt="2021-08-18T01:39:20.547" v="1130" actId="26606"/>
          <ac:picMkLst>
            <pc:docMk/>
            <pc:sldMk cId="1539714647" sldId="370"/>
            <ac:picMk id="4" creationId="{48256219-EBAC-4935-8BF0-6CE5630F58C8}"/>
          </ac:picMkLst>
        </pc:picChg>
        <pc:picChg chg="add mod">
          <ac:chgData name="Greg Heaton" userId="ec9aee8d-db36-4344-b2a1-fa5f425adf95" providerId="ADAL" clId="{F737F470-108E-46BA-85FD-798DC9CF2758}" dt="2021-08-25T01:20:15.921" v="3497" actId="1076"/>
          <ac:picMkLst>
            <pc:docMk/>
            <pc:sldMk cId="1539714647" sldId="370"/>
            <ac:picMk id="5" creationId="{DC337DF0-DADE-44CC-B449-28E931401A31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2:32:46.319" v="4275" actId="1076"/>
        <pc:sldMkLst>
          <pc:docMk/>
          <pc:sldMk cId="75209505" sldId="371"/>
        </pc:sldMkLst>
        <pc:spChg chg="mod">
          <ac:chgData name="Greg Heaton" userId="ec9aee8d-db36-4344-b2a1-fa5f425adf95" providerId="ADAL" clId="{F737F470-108E-46BA-85FD-798DC9CF2758}" dt="2021-08-18T02:31:31.706" v="3466" actId="6549"/>
          <ac:spMkLst>
            <pc:docMk/>
            <pc:sldMk cId="75209505" sldId="371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1:27:21.299" v="438" actId="27636"/>
          <ac:spMkLst>
            <pc:docMk/>
            <pc:sldMk cId="75209505" sldId="371"/>
            <ac:spMk id="4" creationId="{90F0ED48-E2F4-418B-B531-3E5B1D5D2D7F}"/>
          </ac:spMkLst>
        </pc:spChg>
        <pc:picChg chg="add del mod">
          <ac:chgData name="Greg Heaton" userId="ec9aee8d-db36-4344-b2a1-fa5f425adf95" providerId="ADAL" clId="{F737F470-108E-46BA-85FD-798DC9CF2758}" dt="2021-08-25T02:32:41.205" v="4272" actId="21"/>
          <ac:picMkLst>
            <pc:docMk/>
            <pc:sldMk cId="75209505" sldId="371"/>
            <ac:picMk id="6" creationId="{F30A6EB4-D85D-4534-AB3F-147E4982505C}"/>
          </ac:picMkLst>
        </pc:picChg>
        <pc:picChg chg="add mod">
          <ac:chgData name="Greg Heaton" userId="ec9aee8d-db36-4344-b2a1-fa5f425adf95" providerId="ADAL" clId="{F737F470-108E-46BA-85FD-798DC9CF2758}" dt="2021-08-25T02:32:46.319" v="4275" actId="1076"/>
          <ac:picMkLst>
            <pc:docMk/>
            <pc:sldMk cId="75209505" sldId="371"/>
            <ac:picMk id="11266" creationId="{9C933BB3-CA2C-481F-83CC-5810F8366C4E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6T02:12:33.033" v="4943" actId="20577"/>
        <pc:sldMkLst>
          <pc:docMk/>
          <pc:sldMk cId="556004931" sldId="372"/>
        </pc:sldMkLst>
        <pc:spChg chg="del mod">
          <ac:chgData name="Greg Heaton" userId="ec9aee8d-db36-4344-b2a1-fa5f425adf95" providerId="ADAL" clId="{F737F470-108E-46BA-85FD-798DC9CF2758}" dt="2021-08-25T02:56:26.877" v="4318" actId="21"/>
          <ac:spMkLst>
            <pc:docMk/>
            <pc:sldMk cId="556004931" sldId="372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1:34:50.877" v="842"/>
          <ac:spMkLst>
            <pc:docMk/>
            <pc:sldMk cId="556004931" sldId="372"/>
            <ac:spMk id="4" creationId="{90F0ED48-E2F4-418B-B531-3E5B1D5D2D7F}"/>
          </ac:spMkLst>
        </pc:spChg>
        <pc:spChg chg="add mod">
          <ac:chgData name="Greg Heaton" userId="ec9aee8d-db36-4344-b2a1-fa5f425adf95" providerId="ADAL" clId="{F737F470-108E-46BA-85FD-798DC9CF2758}" dt="2021-08-26T02:12:33.033" v="4943" actId="20577"/>
          <ac:spMkLst>
            <pc:docMk/>
            <pc:sldMk cId="556004931" sldId="372"/>
            <ac:spMk id="5" creationId="{2B7880EA-63EE-4496-A3F8-A5C9EF4AC612}"/>
          </ac:spMkLst>
        </pc:spChg>
        <pc:picChg chg="add del">
          <ac:chgData name="Greg Heaton" userId="ec9aee8d-db36-4344-b2a1-fa5f425adf95" providerId="ADAL" clId="{F737F470-108E-46BA-85FD-798DC9CF2758}" dt="2021-08-25T02:56:26.877" v="4318" actId="21"/>
          <ac:picMkLst>
            <pc:docMk/>
            <pc:sldMk cId="556004931" sldId="372"/>
            <ac:picMk id="12290" creationId="{1A68DE55-00D7-4E40-B59E-C33DF4F7008E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1:21:25.957" v="3512" actId="14100"/>
        <pc:sldMkLst>
          <pc:docMk/>
          <pc:sldMk cId="673170633" sldId="373"/>
        </pc:sldMkLst>
        <pc:spChg chg="mod">
          <ac:chgData name="Greg Heaton" userId="ec9aee8d-db36-4344-b2a1-fa5f425adf95" providerId="ADAL" clId="{F737F470-108E-46BA-85FD-798DC9CF2758}" dt="2021-08-18T01:45:53.285" v="1334" actId="6549"/>
          <ac:spMkLst>
            <pc:docMk/>
            <pc:sldMk cId="673170633" sldId="373"/>
            <ac:spMk id="14" creationId="{AF93A75C-4758-4037-B144-D32BED6FA934}"/>
          </ac:spMkLst>
        </pc:spChg>
        <pc:picChg chg="add del mod">
          <ac:chgData name="Greg Heaton" userId="ec9aee8d-db36-4344-b2a1-fa5f425adf95" providerId="ADAL" clId="{F737F470-108E-46BA-85FD-798DC9CF2758}" dt="2021-08-18T01:45:21.380" v="1287" actId="931"/>
          <ac:picMkLst>
            <pc:docMk/>
            <pc:sldMk cId="673170633" sldId="373"/>
            <ac:picMk id="3" creationId="{30DBE8BD-1B0A-437F-89E8-1249226E86E8}"/>
          </ac:picMkLst>
        </pc:picChg>
        <pc:picChg chg="del">
          <ac:chgData name="Greg Heaton" userId="ec9aee8d-db36-4344-b2a1-fa5f425adf95" providerId="ADAL" clId="{F737F470-108E-46BA-85FD-798DC9CF2758}" dt="2021-08-18T01:45:23.739" v="1288" actId="21"/>
          <ac:picMkLst>
            <pc:docMk/>
            <pc:sldMk cId="673170633" sldId="373"/>
            <ac:picMk id="5" creationId="{AE1DA0A6-75BB-46B7-BB0D-6F5285B74C7B}"/>
          </ac:picMkLst>
        </pc:picChg>
        <pc:picChg chg="add mod">
          <ac:chgData name="Greg Heaton" userId="ec9aee8d-db36-4344-b2a1-fa5f425adf95" providerId="ADAL" clId="{F737F470-108E-46BA-85FD-798DC9CF2758}" dt="2021-08-25T01:21:25.957" v="3512" actId="14100"/>
          <ac:picMkLst>
            <pc:docMk/>
            <pc:sldMk cId="673170633" sldId="373"/>
            <ac:picMk id="6" creationId="{5149F794-99B7-41C4-B4B3-C0E01B203D66}"/>
          </ac:picMkLst>
        </pc:picChg>
        <pc:picChg chg="add mod">
          <ac:chgData name="Greg Heaton" userId="ec9aee8d-db36-4344-b2a1-fa5f425adf95" providerId="ADAL" clId="{F737F470-108E-46BA-85FD-798DC9CF2758}" dt="2021-08-18T01:45:40.964" v="1296" actId="14100"/>
          <ac:picMkLst>
            <pc:docMk/>
            <pc:sldMk cId="673170633" sldId="373"/>
            <ac:picMk id="7" creationId="{AEE597BD-E874-4B7C-BF80-ACE542E3B101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1:21:12.650" v="3508" actId="1076"/>
        <pc:sldMkLst>
          <pc:docMk/>
          <pc:sldMk cId="585836078" sldId="374"/>
        </pc:sldMkLst>
        <pc:spChg chg="mod">
          <ac:chgData name="Greg Heaton" userId="ec9aee8d-db36-4344-b2a1-fa5f425adf95" providerId="ADAL" clId="{F737F470-108E-46BA-85FD-798DC9CF2758}" dt="2021-08-18T01:46:51.405" v="1406" actId="6549"/>
          <ac:spMkLst>
            <pc:docMk/>
            <pc:sldMk cId="585836078" sldId="374"/>
            <ac:spMk id="14" creationId="{AF93A75C-4758-4037-B144-D32BED6FA934}"/>
          </ac:spMkLst>
        </pc:spChg>
        <pc:picChg chg="add mod">
          <ac:chgData name="Greg Heaton" userId="ec9aee8d-db36-4344-b2a1-fa5f425adf95" providerId="ADAL" clId="{F737F470-108E-46BA-85FD-798DC9CF2758}" dt="2021-08-18T01:46:28.575" v="1342" actId="14100"/>
          <ac:picMkLst>
            <pc:docMk/>
            <pc:sldMk cId="585836078" sldId="374"/>
            <ac:picMk id="3" creationId="{E84B7E9D-B821-49E6-B416-5EAFD5A8136A}"/>
          </ac:picMkLst>
        </pc:picChg>
        <pc:picChg chg="del">
          <ac:chgData name="Greg Heaton" userId="ec9aee8d-db36-4344-b2a1-fa5f425adf95" providerId="ADAL" clId="{F737F470-108E-46BA-85FD-798DC9CF2758}" dt="2021-08-18T01:46:05.806" v="1335" actId="21"/>
          <ac:picMkLst>
            <pc:docMk/>
            <pc:sldMk cId="585836078" sldId="374"/>
            <ac:picMk id="5" creationId="{AE1DA0A6-75BB-46B7-BB0D-6F5285B74C7B}"/>
          </ac:picMkLst>
        </pc:picChg>
        <pc:picChg chg="add mod">
          <ac:chgData name="Greg Heaton" userId="ec9aee8d-db36-4344-b2a1-fa5f425adf95" providerId="ADAL" clId="{F737F470-108E-46BA-85FD-798DC9CF2758}" dt="2021-08-25T01:21:12.650" v="3508" actId="1076"/>
          <ac:picMkLst>
            <pc:docMk/>
            <pc:sldMk cId="585836078" sldId="374"/>
            <ac:picMk id="6" creationId="{768A0485-BEA1-4C79-81A5-5A101887B615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1:20:58.516" v="3504" actId="14100"/>
        <pc:sldMkLst>
          <pc:docMk/>
          <pc:sldMk cId="1827561898" sldId="375"/>
        </pc:sldMkLst>
        <pc:spChg chg="mod">
          <ac:chgData name="Greg Heaton" userId="ec9aee8d-db36-4344-b2a1-fa5f425adf95" providerId="ADAL" clId="{F737F470-108E-46BA-85FD-798DC9CF2758}" dt="2021-08-18T01:47:43.616" v="1473" actId="313"/>
          <ac:spMkLst>
            <pc:docMk/>
            <pc:sldMk cId="1827561898" sldId="375"/>
            <ac:spMk id="14" creationId="{AF93A75C-4758-4037-B144-D32BED6FA934}"/>
          </ac:spMkLst>
        </pc:spChg>
        <pc:picChg chg="add mod">
          <ac:chgData name="Greg Heaton" userId="ec9aee8d-db36-4344-b2a1-fa5f425adf95" providerId="ADAL" clId="{F737F470-108E-46BA-85FD-798DC9CF2758}" dt="2021-08-18T01:47:13.189" v="1414" actId="14100"/>
          <ac:picMkLst>
            <pc:docMk/>
            <pc:sldMk cId="1827561898" sldId="375"/>
            <ac:picMk id="3" creationId="{8ADF38B8-EAB9-46EA-B28B-4764752BA664}"/>
          </ac:picMkLst>
        </pc:picChg>
        <pc:picChg chg="del">
          <ac:chgData name="Greg Heaton" userId="ec9aee8d-db36-4344-b2a1-fa5f425adf95" providerId="ADAL" clId="{F737F470-108E-46BA-85FD-798DC9CF2758}" dt="2021-08-18T01:46:56.102" v="1407" actId="21"/>
          <ac:picMkLst>
            <pc:docMk/>
            <pc:sldMk cId="1827561898" sldId="375"/>
            <ac:picMk id="5" creationId="{AE1DA0A6-75BB-46B7-BB0D-6F5285B74C7B}"/>
          </ac:picMkLst>
        </pc:picChg>
        <pc:picChg chg="add mod">
          <ac:chgData name="Greg Heaton" userId="ec9aee8d-db36-4344-b2a1-fa5f425adf95" providerId="ADAL" clId="{F737F470-108E-46BA-85FD-798DC9CF2758}" dt="2021-08-25T01:20:58.516" v="3504" actId="14100"/>
          <ac:picMkLst>
            <pc:docMk/>
            <pc:sldMk cId="1827561898" sldId="375"/>
            <ac:picMk id="6" creationId="{010A8E21-18A0-4F98-92F0-55A5E80A2ECD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1:20:41.465" v="3501" actId="1076"/>
        <pc:sldMkLst>
          <pc:docMk/>
          <pc:sldMk cId="1746158090" sldId="376"/>
        </pc:sldMkLst>
        <pc:spChg chg="mod">
          <ac:chgData name="Greg Heaton" userId="ec9aee8d-db36-4344-b2a1-fa5f425adf95" providerId="ADAL" clId="{F737F470-108E-46BA-85FD-798DC9CF2758}" dt="2021-08-18T01:48:22.339" v="1494" actId="20577"/>
          <ac:spMkLst>
            <pc:docMk/>
            <pc:sldMk cId="1746158090" sldId="376"/>
            <ac:spMk id="14" creationId="{AF93A75C-4758-4037-B144-D32BED6FA934}"/>
          </ac:spMkLst>
        </pc:spChg>
        <pc:picChg chg="del">
          <ac:chgData name="Greg Heaton" userId="ec9aee8d-db36-4344-b2a1-fa5f425adf95" providerId="ADAL" clId="{F737F470-108E-46BA-85FD-798DC9CF2758}" dt="2021-08-18T01:48:01.947" v="1475" actId="21"/>
          <ac:picMkLst>
            <pc:docMk/>
            <pc:sldMk cId="1746158090" sldId="376"/>
            <ac:picMk id="3" creationId="{8ADF38B8-EAB9-46EA-B28B-4764752BA664}"/>
          </ac:picMkLst>
        </pc:picChg>
        <pc:picChg chg="add mod">
          <ac:chgData name="Greg Heaton" userId="ec9aee8d-db36-4344-b2a1-fa5f425adf95" providerId="ADAL" clId="{F737F470-108E-46BA-85FD-798DC9CF2758}" dt="2021-08-18T01:48:11.010" v="1480" actId="14100"/>
          <ac:picMkLst>
            <pc:docMk/>
            <pc:sldMk cId="1746158090" sldId="376"/>
            <ac:picMk id="5" creationId="{2C2E07A2-862F-42FB-9119-46FCF7F157CF}"/>
          </ac:picMkLst>
        </pc:picChg>
        <pc:picChg chg="add mod">
          <ac:chgData name="Greg Heaton" userId="ec9aee8d-db36-4344-b2a1-fa5f425adf95" providerId="ADAL" clId="{F737F470-108E-46BA-85FD-798DC9CF2758}" dt="2021-08-25T01:20:41.465" v="3501" actId="1076"/>
          <ac:picMkLst>
            <pc:docMk/>
            <pc:sldMk cId="1746158090" sldId="376"/>
            <ac:picMk id="6" creationId="{852C7101-637E-4D27-86EB-737B245F5E07}"/>
          </ac:picMkLst>
        </pc:picChg>
      </pc:sldChg>
      <pc:sldChg chg="addSp delSp modSp add del mod">
        <pc:chgData name="Greg Heaton" userId="ec9aee8d-db36-4344-b2a1-fa5f425adf95" providerId="ADAL" clId="{F737F470-108E-46BA-85FD-798DC9CF2758}" dt="2021-08-25T15:10:24.405" v="4458" actId="2696"/>
        <pc:sldMkLst>
          <pc:docMk/>
          <pc:sldMk cId="277882340" sldId="377"/>
        </pc:sldMkLst>
        <pc:spChg chg="mod">
          <ac:chgData name="Greg Heaton" userId="ec9aee8d-db36-4344-b2a1-fa5f425adf95" providerId="ADAL" clId="{F737F470-108E-46BA-85FD-798DC9CF2758}" dt="2021-08-18T01:54:31.048" v="1817" actId="20577"/>
          <ac:spMkLst>
            <pc:docMk/>
            <pc:sldMk cId="277882340" sldId="377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1:52:27.893" v="1556" actId="6549"/>
          <ac:spMkLst>
            <pc:docMk/>
            <pc:sldMk cId="277882340" sldId="377"/>
            <ac:spMk id="4" creationId="{90F0ED48-E2F4-418B-B531-3E5B1D5D2D7F}"/>
          </ac:spMkLst>
        </pc:spChg>
        <pc:picChg chg="add del mod">
          <ac:chgData name="Greg Heaton" userId="ec9aee8d-db36-4344-b2a1-fa5f425adf95" providerId="ADAL" clId="{F737F470-108E-46BA-85FD-798DC9CF2758}" dt="2021-08-25T02:24:12.586" v="4243" actId="21"/>
          <ac:picMkLst>
            <pc:docMk/>
            <pc:sldMk cId="277882340" sldId="377"/>
            <ac:picMk id="8194" creationId="{FA011462-9A21-4C2C-811C-187AA9C43290}"/>
          </ac:picMkLst>
        </pc:picChg>
        <pc:picChg chg="add mod">
          <ac:chgData name="Greg Heaton" userId="ec9aee8d-db36-4344-b2a1-fa5f425adf95" providerId="ADAL" clId="{F737F470-108E-46BA-85FD-798DC9CF2758}" dt="2021-08-25T02:25:22.912" v="4246" actId="1076"/>
          <ac:picMkLst>
            <pc:docMk/>
            <pc:sldMk cId="277882340" sldId="377"/>
            <ac:picMk id="8196" creationId="{5B33A60F-810E-4E9F-8409-A0F7717FB961}"/>
          </ac:picMkLst>
        </pc:picChg>
      </pc:sldChg>
      <pc:sldChg chg="addSp modSp add mod">
        <pc:chgData name="Greg Heaton" userId="ec9aee8d-db36-4344-b2a1-fa5f425adf95" providerId="ADAL" clId="{F737F470-108E-46BA-85FD-798DC9CF2758}" dt="2021-08-25T15:10:13.933" v="4457" actId="20577"/>
        <pc:sldMkLst>
          <pc:docMk/>
          <pc:sldMk cId="3856595798" sldId="378"/>
        </pc:sldMkLst>
        <pc:spChg chg="mod">
          <ac:chgData name="Greg Heaton" userId="ec9aee8d-db36-4344-b2a1-fa5f425adf95" providerId="ADAL" clId="{F737F470-108E-46BA-85FD-798DC9CF2758}" dt="2021-08-25T15:10:13.933" v="4457" actId="20577"/>
          <ac:spMkLst>
            <pc:docMk/>
            <pc:sldMk cId="3856595798" sldId="378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1:55:51.528" v="1875" actId="6549"/>
          <ac:spMkLst>
            <pc:docMk/>
            <pc:sldMk cId="3856595798" sldId="378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24:46.322" v="3524" actId="1076"/>
          <ac:picMkLst>
            <pc:docMk/>
            <pc:sldMk cId="3856595798" sldId="378"/>
            <ac:picMk id="6" creationId="{08C1F332-FEF7-4915-9C66-953A1E83A5C5}"/>
          </ac:picMkLst>
        </pc:picChg>
        <pc:picChg chg="add mod">
          <ac:chgData name="Greg Heaton" userId="ec9aee8d-db36-4344-b2a1-fa5f425adf95" providerId="ADAL" clId="{F737F470-108E-46BA-85FD-798DC9CF2758}" dt="2021-08-25T15:08:20.001" v="4339" actId="14100"/>
          <ac:picMkLst>
            <pc:docMk/>
            <pc:sldMk cId="3856595798" sldId="378"/>
            <ac:picMk id="8" creationId="{85D4C930-A9AF-4664-8445-57C742474160}"/>
          </ac:picMkLst>
        </pc:picChg>
        <pc:picChg chg="add mod">
          <ac:chgData name="Greg Heaton" userId="ec9aee8d-db36-4344-b2a1-fa5f425adf95" providerId="ADAL" clId="{F737F470-108E-46BA-85FD-798DC9CF2758}" dt="2021-08-25T15:08:13.152" v="4336" actId="1076"/>
          <ac:picMkLst>
            <pc:docMk/>
            <pc:sldMk cId="3856595798" sldId="378"/>
            <ac:picMk id="5122" creationId="{12956C9D-3A60-403A-A6AD-F0FD069D4567}"/>
          </ac:picMkLst>
        </pc:picChg>
        <pc:picChg chg="add mod">
          <ac:chgData name="Greg Heaton" userId="ec9aee8d-db36-4344-b2a1-fa5f425adf95" providerId="ADAL" clId="{F737F470-108E-46BA-85FD-798DC9CF2758}" dt="2021-08-25T15:08:15.136" v="4337" actId="1076"/>
          <ac:picMkLst>
            <pc:docMk/>
            <pc:sldMk cId="3856595798" sldId="378"/>
            <ac:picMk id="5124" creationId="{369757F4-B800-48F7-8B5E-0B1E78779F09}"/>
          </ac:picMkLst>
        </pc:picChg>
      </pc:sldChg>
      <pc:sldChg chg="add del">
        <pc:chgData name="Greg Heaton" userId="ec9aee8d-db36-4344-b2a1-fa5f425adf95" providerId="ADAL" clId="{F737F470-108E-46BA-85FD-798DC9CF2758}" dt="2021-08-18T02:02:53.429" v="2420" actId="2696"/>
        <pc:sldMkLst>
          <pc:docMk/>
          <pc:sldMk cId="693926700" sldId="379"/>
        </pc:sldMkLst>
      </pc:sldChg>
      <pc:sldChg chg="addSp modSp add mod">
        <pc:chgData name="Greg Heaton" userId="ec9aee8d-db36-4344-b2a1-fa5f425adf95" providerId="ADAL" clId="{F737F470-108E-46BA-85FD-798DC9CF2758}" dt="2021-08-25T02:03:01.048" v="3873" actId="1076"/>
        <pc:sldMkLst>
          <pc:docMk/>
          <pc:sldMk cId="4188457213" sldId="380"/>
        </pc:sldMkLst>
        <pc:spChg chg="mod">
          <ac:chgData name="Greg Heaton" userId="ec9aee8d-db36-4344-b2a1-fa5f425adf95" providerId="ADAL" clId="{F737F470-108E-46BA-85FD-798DC9CF2758}" dt="2021-08-25T01:30:21.558" v="3692" actId="20577"/>
          <ac:spMkLst>
            <pc:docMk/>
            <pc:sldMk cId="4188457213" sldId="380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25T01:31:33.050" v="3779" actId="114"/>
          <ac:spMkLst>
            <pc:docMk/>
            <pc:sldMk cId="4188457213" sldId="380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2:03:01.048" v="3873" actId="1076"/>
          <ac:picMkLst>
            <pc:docMk/>
            <pc:sldMk cId="4188457213" sldId="380"/>
            <ac:picMk id="1026" creationId="{700C2E52-CF3C-48CD-B53E-DC659B4750E2}"/>
          </ac:picMkLst>
        </pc:picChg>
      </pc:sldChg>
      <pc:sldChg chg="addSp modSp add mod">
        <pc:chgData name="Greg Heaton" userId="ec9aee8d-db36-4344-b2a1-fa5f425adf95" providerId="ADAL" clId="{F737F470-108E-46BA-85FD-798DC9CF2758}" dt="2021-08-25T02:23:12.409" v="4239" actId="1076"/>
        <pc:sldMkLst>
          <pc:docMk/>
          <pc:sldMk cId="277317804" sldId="381"/>
        </pc:sldMkLst>
        <pc:spChg chg="mod">
          <ac:chgData name="Greg Heaton" userId="ec9aee8d-db36-4344-b2a1-fa5f425adf95" providerId="ADAL" clId="{F737F470-108E-46BA-85FD-798DC9CF2758}" dt="2021-08-25T02:19:36.471" v="4228" actId="1076"/>
          <ac:spMkLst>
            <pc:docMk/>
            <pc:sldMk cId="277317804" sldId="381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1:58:59.080" v="2107" actId="6549"/>
          <ac:spMkLst>
            <pc:docMk/>
            <pc:sldMk cId="277317804" sldId="381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24:51.648" v="3525"/>
          <ac:picMkLst>
            <pc:docMk/>
            <pc:sldMk cId="277317804" sldId="381"/>
            <ac:picMk id="5" creationId="{0B8261DB-3D16-44FC-8E56-397677BB6E3B}"/>
          </ac:picMkLst>
        </pc:picChg>
        <pc:picChg chg="add mod">
          <ac:chgData name="Greg Heaton" userId="ec9aee8d-db36-4344-b2a1-fa5f425adf95" providerId="ADAL" clId="{F737F470-108E-46BA-85FD-798DC9CF2758}" dt="2021-08-25T02:21:41.487" v="4236" actId="1076"/>
          <ac:picMkLst>
            <pc:docMk/>
            <pc:sldMk cId="277317804" sldId="381"/>
            <ac:picMk id="7" creationId="{19FB0B0A-74D8-45F8-AFBF-662E90754AED}"/>
          </ac:picMkLst>
        </pc:picChg>
        <pc:picChg chg="add mod">
          <ac:chgData name="Greg Heaton" userId="ec9aee8d-db36-4344-b2a1-fa5f425adf95" providerId="ADAL" clId="{F737F470-108E-46BA-85FD-798DC9CF2758}" dt="2021-08-25T02:21:47.463" v="4237" actId="1076"/>
          <ac:picMkLst>
            <pc:docMk/>
            <pc:sldMk cId="277317804" sldId="381"/>
            <ac:picMk id="7170" creationId="{1E46A174-4446-44D4-BA05-ADDE31FBCD5E}"/>
          </ac:picMkLst>
        </pc:picChg>
        <pc:picChg chg="add mod">
          <ac:chgData name="Greg Heaton" userId="ec9aee8d-db36-4344-b2a1-fa5f425adf95" providerId="ADAL" clId="{F737F470-108E-46BA-85FD-798DC9CF2758}" dt="2021-08-25T02:23:12.409" v="4239" actId="1076"/>
          <ac:picMkLst>
            <pc:docMk/>
            <pc:sldMk cId="277317804" sldId="381"/>
            <ac:picMk id="7172" creationId="{1B29898B-4F38-41C0-A031-7E031740B663}"/>
          </ac:picMkLst>
        </pc:picChg>
      </pc:sldChg>
      <pc:sldChg chg="addSp modSp add mod">
        <pc:chgData name="Greg Heaton" userId="ec9aee8d-db36-4344-b2a1-fa5f425adf95" providerId="ADAL" clId="{F737F470-108E-46BA-85FD-798DC9CF2758}" dt="2021-08-25T01:56:36.324" v="3868" actId="1076"/>
        <pc:sldMkLst>
          <pc:docMk/>
          <pc:sldMk cId="1458549776" sldId="382"/>
        </pc:sldMkLst>
        <pc:spChg chg="mod">
          <ac:chgData name="Greg Heaton" userId="ec9aee8d-db36-4344-b2a1-fa5f425adf95" providerId="ADAL" clId="{F737F470-108E-46BA-85FD-798DC9CF2758}" dt="2021-08-25T01:47:48.174" v="3853" actId="403"/>
          <ac:spMkLst>
            <pc:docMk/>
            <pc:sldMk cId="1458549776" sldId="382"/>
            <ac:spMk id="2" creationId="{5A15C8FA-387B-4C67-86B2-1F27B656D727}"/>
          </ac:spMkLst>
        </pc:spChg>
        <pc:picChg chg="add mod">
          <ac:chgData name="Greg Heaton" userId="ec9aee8d-db36-4344-b2a1-fa5f425adf95" providerId="ADAL" clId="{F737F470-108E-46BA-85FD-798DC9CF2758}" dt="2021-08-25T01:24:56.018" v="3526"/>
          <ac:picMkLst>
            <pc:docMk/>
            <pc:sldMk cId="1458549776" sldId="382"/>
            <ac:picMk id="5" creationId="{AF4C348E-BA70-4471-B424-FA234D15E405}"/>
          </ac:picMkLst>
        </pc:picChg>
        <pc:picChg chg="add mod">
          <ac:chgData name="Greg Heaton" userId="ec9aee8d-db36-4344-b2a1-fa5f425adf95" providerId="ADAL" clId="{F737F470-108E-46BA-85FD-798DC9CF2758}" dt="2021-08-25T01:56:36.324" v="3868" actId="1076"/>
          <ac:picMkLst>
            <pc:docMk/>
            <pc:sldMk cId="1458549776" sldId="382"/>
            <ac:picMk id="7" creationId="{43F7F783-DFF4-45B1-B645-19F20D9DD54C}"/>
          </ac:picMkLst>
        </pc:picChg>
        <pc:picChg chg="add mod">
          <ac:chgData name="Greg Heaton" userId="ec9aee8d-db36-4344-b2a1-fa5f425adf95" providerId="ADAL" clId="{F737F470-108E-46BA-85FD-798DC9CF2758}" dt="2021-08-25T01:56:33.084" v="3867" actId="14100"/>
          <ac:picMkLst>
            <pc:docMk/>
            <pc:sldMk cId="1458549776" sldId="382"/>
            <ac:picMk id="9" creationId="{99B02374-C315-4C2C-9001-0A723C1EBAF4}"/>
          </ac:picMkLst>
        </pc:picChg>
      </pc:sldChg>
      <pc:sldChg chg="addSp modSp add mod">
        <pc:chgData name="Greg Heaton" userId="ec9aee8d-db36-4344-b2a1-fa5f425adf95" providerId="ADAL" clId="{F737F470-108E-46BA-85FD-798DC9CF2758}" dt="2021-08-25T02:31:34.297" v="4265" actId="1076"/>
        <pc:sldMkLst>
          <pc:docMk/>
          <pc:sldMk cId="4260478784" sldId="383"/>
        </pc:sldMkLst>
        <pc:spChg chg="mod">
          <ac:chgData name="Greg Heaton" userId="ec9aee8d-db36-4344-b2a1-fa5f425adf95" providerId="ADAL" clId="{F737F470-108E-46BA-85FD-798DC9CF2758}" dt="2021-08-18T02:04:52.586" v="2545" actId="313"/>
          <ac:spMkLst>
            <pc:docMk/>
            <pc:sldMk cId="4260478784" sldId="383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2:02:59.511" v="2424" actId="6549"/>
          <ac:spMkLst>
            <pc:docMk/>
            <pc:sldMk cId="4260478784" sldId="383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24:58.827" v="3527"/>
          <ac:picMkLst>
            <pc:docMk/>
            <pc:sldMk cId="4260478784" sldId="383"/>
            <ac:picMk id="5" creationId="{B6FA44C8-DE9B-4CC0-A027-1961E7AE2FAD}"/>
          </ac:picMkLst>
        </pc:picChg>
        <pc:picChg chg="add mod">
          <ac:chgData name="Greg Heaton" userId="ec9aee8d-db36-4344-b2a1-fa5f425adf95" providerId="ADAL" clId="{F737F470-108E-46BA-85FD-798DC9CF2758}" dt="2021-08-25T02:31:34.297" v="4265" actId="1076"/>
          <ac:picMkLst>
            <pc:docMk/>
            <pc:sldMk cId="4260478784" sldId="383"/>
            <ac:picMk id="10242" creationId="{4FC05125-9C3C-40C6-9993-B1220DCF32A8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2:17:02.512" v="4208" actId="1076"/>
        <pc:sldMkLst>
          <pc:docMk/>
          <pc:sldMk cId="1425014505" sldId="384"/>
        </pc:sldMkLst>
        <pc:spChg chg="add del mod">
          <ac:chgData name="Greg Heaton" userId="ec9aee8d-db36-4344-b2a1-fa5f425adf95" providerId="ADAL" clId="{F737F470-108E-46BA-85FD-798DC9CF2758}" dt="2021-08-25T02:15:15.431" v="4197" actId="1076"/>
          <ac:spMkLst>
            <pc:docMk/>
            <pc:sldMk cId="1425014505" sldId="384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2:05:00.151" v="2548" actId="6549"/>
          <ac:spMkLst>
            <pc:docMk/>
            <pc:sldMk cId="1425014505" sldId="384"/>
            <ac:spMk id="4" creationId="{90F0ED48-E2F4-418B-B531-3E5B1D5D2D7F}"/>
          </ac:spMkLst>
        </pc:spChg>
        <pc:spChg chg="add del mod">
          <ac:chgData name="Greg Heaton" userId="ec9aee8d-db36-4344-b2a1-fa5f425adf95" providerId="ADAL" clId="{F737F470-108E-46BA-85FD-798DC9CF2758}" dt="2021-08-25T02:12:36.527" v="4149"/>
          <ac:spMkLst>
            <pc:docMk/>
            <pc:sldMk cId="1425014505" sldId="384"/>
            <ac:spMk id="6" creationId="{00DDE89B-6123-44E8-84A4-1C7B59C27A86}"/>
          </ac:spMkLst>
        </pc:spChg>
        <pc:spChg chg="add del mod">
          <ac:chgData name="Greg Heaton" userId="ec9aee8d-db36-4344-b2a1-fa5f425adf95" providerId="ADAL" clId="{F737F470-108E-46BA-85FD-798DC9CF2758}" dt="2021-08-25T02:12:36.527" v="4151"/>
          <ac:spMkLst>
            <pc:docMk/>
            <pc:sldMk cId="1425014505" sldId="384"/>
            <ac:spMk id="7" creationId="{C6FB372F-872D-4134-ADC4-54728EC8ECA5}"/>
          </ac:spMkLst>
        </pc:spChg>
        <pc:spChg chg="add mod">
          <ac:chgData name="Greg Heaton" userId="ec9aee8d-db36-4344-b2a1-fa5f425adf95" providerId="ADAL" clId="{F737F470-108E-46BA-85FD-798DC9CF2758}" dt="2021-08-25T02:16:51.062" v="4207" actId="1076"/>
          <ac:spMkLst>
            <pc:docMk/>
            <pc:sldMk cId="1425014505" sldId="384"/>
            <ac:spMk id="8" creationId="{6385E024-938D-4045-BC7C-C769232295EF}"/>
          </ac:spMkLst>
        </pc:spChg>
        <pc:spChg chg="add del mod">
          <ac:chgData name="Greg Heaton" userId="ec9aee8d-db36-4344-b2a1-fa5f425adf95" providerId="ADAL" clId="{F737F470-108E-46BA-85FD-798DC9CF2758}" dt="2021-08-25T02:13:37.255" v="4183"/>
          <ac:spMkLst>
            <pc:docMk/>
            <pc:sldMk cId="1425014505" sldId="384"/>
            <ac:spMk id="9" creationId="{B0EE7DCA-CEEB-4B9F-8B7A-CE61DCDCD199}"/>
          </ac:spMkLst>
        </pc:spChg>
        <pc:spChg chg="add mod">
          <ac:chgData name="Greg Heaton" userId="ec9aee8d-db36-4344-b2a1-fa5f425adf95" providerId="ADAL" clId="{F737F470-108E-46BA-85FD-798DC9CF2758}" dt="2021-08-25T02:14:02.576" v="4186" actId="1076"/>
          <ac:spMkLst>
            <pc:docMk/>
            <pc:sldMk cId="1425014505" sldId="384"/>
            <ac:spMk id="10" creationId="{C832B926-B052-49DA-996D-F9754503795B}"/>
          </ac:spMkLst>
        </pc:spChg>
        <pc:spChg chg="add del mod">
          <ac:chgData name="Greg Heaton" userId="ec9aee8d-db36-4344-b2a1-fa5f425adf95" providerId="ADAL" clId="{F737F470-108E-46BA-85FD-798DC9CF2758}" dt="2021-08-25T02:15:11.462" v="4194" actId="21"/>
          <ac:spMkLst>
            <pc:docMk/>
            <pc:sldMk cId="1425014505" sldId="384"/>
            <ac:spMk id="11" creationId="{028923EB-E810-4E1F-8F86-BD58EECDAE17}"/>
          </ac:spMkLst>
        </pc:spChg>
        <pc:spChg chg="add del mod">
          <ac:chgData name="Greg Heaton" userId="ec9aee8d-db36-4344-b2a1-fa5f425adf95" providerId="ADAL" clId="{F737F470-108E-46BA-85FD-798DC9CF2758}" dt="2021-08-25T02:15:29.249" v="4200"/>
          <ac:spMkLst>
            <pc:docMk/>
            <pc:sldMk cId="1425014505" sldId="384"/>
            <ac:spMk id="15" creationId="{15A4851F-196A-488D-97EF-344DC0D0439C}"/>
          </ac:spMkLst>
        </pc:spChg>
        <pc:picChg chg="add mod">
          <ac:chgData name="Greg Heaton" userId="ec9aee8d-db36-4344-b2a1-fa5f425adf95" providerId="ADAL" clId="{F737F470-108E-46BA-85FD-798DC9CF2758}" dt="2021-08-25T01:25:02.033" v="3528"/>
          <ac:picMkLst>
            <pc:docMk/>
            <pc:sldMk cId="1425014505" sldId="384"/>
            <ac:picMk id="5" creationId="{61B53799-8628-4F57-BEF0-95C166F3832E}"/>
          </ac:picMkLst>
        </pc:picChg>
        <pc:picChg chg="add mod">
          <ac:chgData name="Greg Heaton" userId="ec9aee8d-db36-4344-b2a1-fa5f425adf95" providerId="ADAL" clId="{F737F470-108E-46BA-85FD-798DC9CF2758}" dt="2021-08-25T02:17:02.512" v="4208" actId="1076"/>
          <ac:picMkLst>
            <pc:docMk/>
            <pc:sldMk cId="1425014505" sldId="384"/>
            <ac:picMk id="13" creationId="{F7887DC8-1B63-4E44-8EA0-36CB7CEFD9E9}"/>
          </ac:picMkLst>
        </pc:picChg>
        <pc:picChg chg="add del mod">
          <ac:chgData name="Greg Heaton" userId="ec9aee8d-db36-4344-b2a1-fa5f425adf95" providerId="ADAL" clId="{F737F470-108E-46BA-85FD-798DC9CF2758}" dt="2021-08-25T02:15:29.249" v="4200"/>
          <ac:picMkLst>
            <pc:docMk/>
            <pc:sldMk cId="1425014505" sldId="384"/>
            <ac:picMk id="16" creationId="{9822ACE8-690A-44CB-8728-3BD5BD2EE879}"/>
          </ac:picMkLst>
        </pc:picChg>
        <pc:picChg chg="add mod">
          <ac:chgData name="Greg Heaton" userId="ec9aee8d-db36-4344-b2a1-fa5f425adf95" providerId="ADAL" clId="{F737F470-108E-46BA-85FD-798DC9CF2758}" dt="2021-08-25T02:16:42.610" v="4206" actId="14100"/>
          <ac:picMkLst>
            <pc:docMk/>
            <pc:sldMk cId="1425014505" sldId="384"/>
            <ac:picMk id="6146" creationId="{B28A4510-4C0D-4FDA-8BD0-913483AA6054}"/>
          </ac:picMkLst>
        </pc:picChg>
        <pc:picChg chg="add mod">
          <ac:chgData name="Greg Heaton" userId="ec9aee8d-db36-4344-b2a1-fa5f425adf95" providerId="ADAL" clId="{F737F470-108E-46BA-85FD-798DC9CF2758}" dt="2021-08-25T02:16:38.374" v="4205" actId="14100"/>
          <ac:picMkLst>
            <pc:docMk/>
            <pc:sldMk cId="1425014505" sldId="384"/>
            <ac:picMk id="6148" creationId="{AC2B6729-9E37-444D-816A-1500B5038759}"/>
          </ac:picMkLst>
        </pc:picChg>
        <pc:picChg chg="add del mod">
          <ac:chgData name="Greg Heaton" userId="ec9aee8d-db36-4344-b2a1-fa5f425adf95" providerId="ADAL" clId="{F737F470-108E-46BA-85FD-798DC9CF2758}" dt="2021-08-25T02:15:15.935" v="4198"/>
          <ac:picMkLst>
            <pc:docMk/>
            <pc:sldMk cId="1425014505" sldId="384"/>
            <ac:picMk id="6150" creationId="{0E30D8C3-726E-48D2-84DD-3AB94146E509}"/>
          </ac:picMkLst>
        </pc:picChg>
      </pc:sldChg>
      <pc:sldChg chg="addSp modSp add mod">
        <pc:chgData name="Greg Heaton" userId="ec9aee8d-db36-4344-b2a1-fa5f425adf95" providerId="ADAL" clId="{F737F470-108E-46BA-85FD-798DC9CF2758}" dt="2021-08-25T01:41:13.808" v="3808" actId="1076"/>
        <pc:sldMkLst>
          <pc:docMk/>
          <pc:sldMk cId="1929002590" sldId="385"/>
        </pc:sldMkLst>
        <pc:spChg chg="mod">
          <ac:chgData name="Greg Heaton" userId="ec9aee8d-db36-4344-b2a1-fa5f425adf95" providerId="ADAL" clId="{F737F470-108E-46BA-85FD-798DC9CF2758}" dt="2021-08-18T02:06:33.145" v="2704" actId="6549"/>
          <ac:spMkLst>
            <pc:docMk/>
            <pc:sldMk cId="1929002590" sldId="385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2:06:09.721" v="2667" actId="6549"/>
          <ac:spMkLst>
            <pc:docMk/>
            <pc:sldMk cId="1929002590" sldId="385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25:04.484" v="3529"/>
          <ac:picMkLst>
            <pc:docMk/>
            <pc:sldMk cId="1929002590" sldId="385"/>
            <ac:picMk id="5" creationId="{6A229225-986A-4A92-B452-E3DDE6EBDC25}"/>
          </ac:picMkLst>
        </pc:picChg>
        <pc:picChg chg="add mod">
          <ac:chgData name="Greg Heaton" userId="ec9aee8d-db36-4344-b2a1-fa5f425adf95" providerId="ADAL" clId="{F737F470-108E-46BA-85FD-798DC9CF2758}" dt="2021-08-25T01:41:13.808" v="3808" actId="1076"/>
          <ac:picMkLst>
            <pc:docMk/>
            <pc:sldMk cId="1929002590" sldId="385"/>
            <ac:picMk id="4098" creationId="{A78BB5E6-7A1A-4317-B1AF-0CCD963B8AD1}"/>
          </ac:picMkLst>
        </pc:picChg>
      </pc:sldChg>
      <pc:sldChg chg="addSp modSp add mod">
        <pc:chgData name="Greg Heaton" userId="ec9aee8d-db36-4344-b2a1-fa5f425adf95" providerId="ADAL" clId="{F737F470-108E-46BA-85FD-798DC9CF2758}" dt="2021-08-25T01:40:25.444" v="3805" actId="1076"/>
        <pc:sldMkLst>
          <pc:docMk/>
          <pc:sldMk cId="4171328493" sldId="386"/>
        </pc:sldMkLst>
        <pc:spChg chg="mod">
          <ac:chgData name="Greg Heaton" userId="ec9aee8d-db36-4344-b2a1-fa5f425adf95" providerId="ADAL" clId="{F737F470-108E-46BA-85FD-798DC9CF2758}" dt="2021-08-18T02:08:14.696" v="2804" actId="6549"/>
          <ac:spMkLst>
            <pc:docMk/>
            <pc:sldMk cId="4171328493" sldId="386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2:06:44.960" v="2707" actId="6549"/>
          <ac:spMkLst>
            <pc:docMk/>
            <pc:sldMk cId="4171328493" sldId="386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40:17.443" v="3804" actId="1076"/>
          <ac:picMkLst>
            <pc:docMk/>
            <pc:sldMk cId="4171328493" sldId="386"/>
            <ac:picMk id="6" creationId="{0074051F-1F76-4E2F-84BF-E7BCD0A649EE}"/>
          </ac:picMkLst>
        </pc:picChg>
        <pc:picChg chg="add mod">
          <ac:chgData name="Greg Heaton" userId="ec9aee8d-db36-4344-b2a1-fa5f425adf95" providerId="ADAL" clId="{F737F470-108E-46BA-85FD-798DC9CF2758}" dt="2021-08-25T01:25:07.849" v="3530"/>
          <ac:picMkLst>
            <pc:docMk/>
            <pc:sldMk cId="4171328493" sldId="386"/>
            <ac:picMk id="7" creationId="{D0F8A2C6-18D5-47D3-B8C3-67D836F551C4}"/>
          </ac:picMkLst>
        </pc:picChg>
        <pc:picChg chg="add mod">
          <ac:chgData name="Greg Heaton" userId="ec9aee8d-db36-4344-b2a1-fa5f425adf95" providerId="ADAL" clId="{F737F470-108E-46BA-85FD-798DC9CF2758}" dt="2021-08-18T02:36:46.557" v="3476" actId="1076"/>
          <ac:picMkLst>
            <pc:docMk/>
            <pc:sldMk cId="4171328493" sldId="386"/>
            <ac:picMk id="8" creationId="{4E30DE5F-C4C5-4DCF-9F00-E06719F73647}"/>
          </ac:picMkLst>
        </pc:picChg>
        <pc:picChg chg="add mod">
          <ac:chgData name="Greg Heaton" userId="ec9aee8d-db36-4344-b2a1-fa5f425adf95" providerId="ADAL" clId="{F737F470-108E-46BA-85FD-798DC9CF2758}" dt="2021-08-25T01:40:25.444" v="3805" actId="1076"/>
          <ac:picMkLst>
            <pc:docMk/>
            <pc:sldMk cId="4171328493" sldId="386"/>
            <ac:picMk id="3074" creationId="{7C7B1952-5A4C-482B-B25B-24D57E88EBBF}"/>
          </ac:picMkLst>
        </pc:picChg>
      </pc:sldChg>
      <pc:sldChg chg="addSp modSp add mod">
        <pc:chgData name="Greg Heaton" userId="ec9aee8d-db36-4344-b2a1-fa5f425adf95" providerId="ADAL" clId="{F737F470-108E-46BA-85FD-798DC9CF2758}" dt="2021-08-26T02:16:12.319" v="4944" actId="20577"/>
        <pc:sldMkLst>
          <pc:docMk/>
          <pc:sldMk cId="3646926201" sldId="387"/>
        </pc:sldMkLst>
        <pc:spChg chg="mod">
          <ac:chgData name="Greg Heaton" userId="ec9aee8d-db36-4344-b2a1-fa5f425adf95" providerId="ADAL" clId="{F737F470-108E-46BA-85FD-798DC9CF2758}" dt="2021-08-18T02:24:00.237" v="3422" actId="20577"/>
          <ac:spMkLst>
            <pc:docMk/>
            <pc:sldMk cId="3646926201" sldId="387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26T02:16:12.319" v="4944" actId="20577"/>
          <ac:spMkLst>
            <pc:docMk/>
            <pc:sldMk cId="3646926201" sldId="387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25:10.665" v="3531"/>
          <ac:picMkLst>
            <pc:docMk/>
            <pc:sldMk cId="3646926201" sldId="387"/>
            <ac:picMk id="5" creationId="{940B0773-D0EA-48F8-92B9-050B9C95DB0E}"/>
          </ac:picMkLst>
        </pc:picChg>
        <pc:picChg chg="add mod">
          <ac:chgData name="Greg Heaton" userId="ec9aee8d-db36-4344-b2a1-fa5f425adf95" providerId="ADAL" clId="{F737F470-108E-46BA-85FD-798DC9CF2758}" dt="2021-08-25T01:37:10.609" v="3801" actId="1076"/>
          <ac:picMkLst>
            <pc:docMk/>
            <pc:sldMk cId="3646926201" sldId="387"/>
            <ac:picMk id="7" creationId="{746CBED3-AF19-4CD0-B53F-3FD4AA233CB0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1:46:48.249" v="3839" actId="21"/>
        <pc:sldMkLst>
          <pc:docMk/>
          <pc:sldMk cId="4146835446" sldId="388"/>
        </pc:sldMkLst>
        <pc:spChg chg="mod">
          <ac:chgData name="Greg Heaton" userId="ec9aee8d-db36-4344-b2a1-fa5f425adf95" providerId="ADAL" clId="{F737F470-108E-46BA-85FD-798DC9CF2758}" dt="2021-08-25T01:46:00.878" v="3836" actId="20577"/>
          <ac:spMkLst>
            <pc:docMk/>
            <pc:sldMk cId="4146835446" sldId="388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2:10:22.710" v="2994" actId="6549"/>
          <ac:spMkLst>
            <pc:docMk/>
            <pc:sldMk cId="4146835446" sldId="388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1:25:14.075" v="3532"/>
          <ac:picMkLst>
            <pc:docMk/>
            <pc:sldMk cId="4146835446" sldId="388"/>
            <ac:picMk id="5" creationId="{0998AB4E-F911-4133-981B-CBE6057BF88A}"/>
          </ac:picMkLst>
        </pc:picChg>
        <pc:picChg chg="add del mod">
          <ac:chgData name="Greg Heaton" userId="ec9aee8d-db36-4344-b2a1-fa5f425adf95" providerId="ADAL" clId="{F737F470-108E-46BA-85FD-798DC9CF2758}" dt="2021-08-25T01:46:48.249" v="3839" actId="21"/>
          <ac:picMkLst>
            <pc:docMk/>
            <pc:sldMk cId="4146835446" sldId="388"/>
            <ac:picMk id="7" creationId="{EB14C0A7-11FC-4A17-936D-BF95E2686E73}"/>
          </ac:picMkLst>
        </pc:picChg>
        <pc:picChg chg="add mod">
          <ac:chgData name="Greg Heaton" userId="ec9aee8d-db36-4344-b2a1-fa5f425adf95" providerId="ADAL" clId="{F737F470-108E-46BA-85FD-798DC9CF2758}" dt="2021-08-25T01:36:12.076" v="3792" actId="1076"/>
          <ac:picMkLst>
            <pc:docMk/>
            <pc:sldMk cId="4146835446" sldId="388"/>
            <ac:picMk id="2050" creationId="{39FEDA88-8AEF-4BF1-B004-19817C5C3EE0}"/>
          </ac:picMkLst>
        </pc:picChg>
        <pc:picChg chg="add mod">
          <ac:chgData name="Greg Heaton" userId="ec9aee8d-db36-4344-b2a1-fa5f425adf95" providerId="ADAL" clId="{F737F470-108E-46BA-85FD-798DC9CF2758}" dt="2021-08-25T01:36:10.208" v="3791" actId="1076"/>
          <ac:picMkLst>
            <pc:docMk/>
            <pc:sldMk cId="4146835446" sldId="388"/>
            <ac:picMk id="2052" creationId="{E4E8D00C-777E-4D84-9033-B91AB173EA1E}"/>
          </ac:picMkLst>
        </pc:picChg>
        <pc:picChg chg="add mod">
          <ac:chgData name="Greg Heaton" userId="ec9aee8d-db36-4344-b2a1-fa5f425adf95" providerId="ADAL" clId="{F737F470-108E-46BA-85FD-798DC9CF2758}" dt="2021-08-25T01:36:30.664" v="3793" actId="1076"/>
          <ac:picMkLst>
            <pc:docMk/>
            <pc:sldMk cId="4146835446" sldId="388"/>
            <ac:picMk id="2054" creationId="{78444462-C18A-4711-BF8F-9259A27D2B95}"/>
          </ac:picMkLst>
        </pc:picChg>
        <pc:picChg chg="add mod">
          <ac:chgData name="Greg Heaton" userId="ec9aee8d-db36-4344-b2a1-fa5f425adf95" providerId="ADAL" clId="{F737F470-108E-46BA-85FD-798DC9CF2758}" dt="2021-08-25T01:36:32.272" v="3794" actId="1076"/>
          <ac:picMkLst>
            <pc:docMk/>
            <pc:sldMk cId="4146835446" sldId="388"/>
            <ac:picMk id="2056" creationId="{3487D95B-4BA6-4777-8DBF-8140275BE71B}"/>
          </ac:picMkLst>
        </pc:picChg>
      </pc:sldChg>
      <pc:sldChg chg="addSp modSp add mod">
        <pc:chgData name="Greg Heaton" userId="ec9aee8d-db36-4344-b2a1-fa5f425adf95" providerId="ADAL" clId="{F737F470-108E-46BA-85FD-798DC9CF2758}" dt="2021-08-25T02:29:27.904" v="4257" actId="6549"/>
        <pc:sldMkLst>
          <pc:docMk/>
          <pc:sldMk cId="555750989" sldId="389"/>
        </pc:sldMkLst>
        <pc:spChg chg="mod">
          <ac:chgData name="Greg Heaton" userId="ec9aee8d-db36-4344-b2a1-fa5f425adf95" providerId="ADAL" clId="{F737F470-108E-46BA-85FD-798DC9CF2758}" dt="2021-08-25T02:29:27.904" v="4257" actId="6549"/>
          <ac:spMkLst>
            <pc:docMk/>
            <pc:sldMk cId="555750989" sldId="389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18T02:12:48.451" v="3164" actId="27636"/>
          <ac:spMkLst>
            <pc:docMk/>
            <pc:sldMk cId="555750989" sldId="389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18T02:18:33.529" v="3363" actId="14100"/>
          <ac:picMkLst>
            <pc:docMk/>
            <pc:sldMk cId="555750989" sldId="389"/>
            <ac:picMk id="6" creationId="{A4AB4631-EC46-4EE4-92B6-9807BFFE9E8F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2:06:13.105" v="4123" actId="20577"/>
        <pc:sldMkLst>
          <pc:docMk/>
          <pc:sldMk cId="159738080" sldId="390"/>
        </pc:sldMkLst>
        <pc:spChg chg="mod">
          <ac:chgData name="Greg Heaton" userId="ec9aee8d-db36-4344-b2a1-fa5f425adf95" providerId="ADAL" clId="{F737F470-108E-46BA-85FD-798DC9CF2758}" dt="2021-08-25T02:06:13.105" v="4123" actId="20577"/>
          <ac:spMkLst>
            <pc:docMk/>
            <pc:sldMk cId="159738080" sldId="390"/>
            <ac:spMk id="2" creationId="{5A15C8FA-387B-4C67-86B2-1F27B656D727}"/>
          </ac:spMkLst>
        </pc:spChg>
        <pc:spChg chg="mod">
          <ac:chgData name="Greg Heaton" userId="ec9aee8d-db36-4344-b2a1-fa5f425adf95" providerId="ADAL" clId="{F737F470-108E-46BA-85FD-798DC9CF2758}" dt="2021-08-25T02:03:36.316" v="3948" actId="6549"/>
          <ac:spMkLst>
            <pc:docMk/>
            <pc:sldMk cId="159738080" sldId="390"/>
            <ac:spMk id="4" creationId="{90F0ED48-E2F4-418B-B531-3E5B1D5D2D7F}"/>
          </ac:spMkLst>
        </pc:spChg>
        <pc:picChg chg="add mod">
          <ac:chgData name="Greg Heaton" userId="ec9aee8d-db36-4344-b2a1-fa5f425adf95" providerId="ADAL" clId="{F737F470-108E-46BA-85FD-798DC9CF2758}" dt="2021-08-25T02:03:21.880" v="3880" actId="1076"/>
          <ac:picMkLst>
            <pc:docMk/>
            <pc:sldMk cId="159738080" sldId="390"/>
            <ac:picMk id="6" creationId="{9015CB06-F455-4F2B-A991-C77877883075}"/>
          </ac:picMkLst>
        </pc:picChg>
        <pc:picChg chg="del mod">
          <ac:chgData name="Greg Heaton" userId="ec9aee8d-db36-4344-b2a1-fa5f425adf95" providerId="ADAL" clId="{F737F470-108E-46BA-85FD-798DC9CF2758}" dt="2021-08-25T02:03:18.179" v="3879" actId="21"/>
          <ac:picMkLst>
            <pc:docMk/>
            <pc:sldMk cId="159738080" sldId="390"/>
            <ac:picMk id="1026" creationId="{700C2E52-CF3C-48CD-B53E-DC659B4750E2}"/>
          </ac:picMkLst>
        </pc:picChg>
      </pc:sldChg>
      <pc:sldChg chg="addSp delSp modSp add mod">
        <pc:chgData name="Greg Heaton" userId="ec9aee8d-db36-4344-b2a1-fa5f425adf95" providerId="ADAL" clId="{F737F470-108E-46BA-85FD-798DC9CF2758}" dt="2021-08-25T02:29:21.465" v="4254" actId="6549"/>
        <pc:sldMkLst>
          <pc:docMk/>
          <pc:sldMk cId="3756113506" sldId="391"/>
        </pc:sldMkLst>
        <pc:spChg chg="mod">
          <ac:chgData name="Greg Heaton" userId="ec9aee8d-db36-4344-b2a1-fa5f425adf95" providerId="ADAL" clId="{F737F470-108E-46BA-85FD-798DC9CF2758}" dt="2021-08-25T02:29:21.465" v="4254" actId="6549"/>
          <ac:spMkLst>
            <pc:docMk/>
            <pc:sldMk cId="3756113506" sldId="391"/>
            <ac:spMk id="2" creationId="{5A15C8FA-387B-4C67-86B2-1F27B656D727}"/>
          </ac:spMkLst>
        </pc:spChg>
        <pc:picChg chg="del">
          <ac:chgData name="Greg Heaton" userId="ec9aee8d-db36-4344-b2a1-fa5f425adf95" providerId="ADAL" clId="{F737F470-108E-46BA-85FD-798DC9CF2758}" dt="2021-08-25T02:29:04.021" v="4249" actId="21"/>
          <ac:picMkLst>
            <pc:docMk/>
            <pc:sldMk cId="3756113506" sldId="391"/>
            <ac:picMk id="6" creationId="{A4AB4631-EC46-4EE4-92B6-9807BFFE9E8F}"/>
          </ac:picMkLst>
        </pc:picChg>
        <pc:picChg chg="add mod">
          <ac:chgData name="Greg Heaton" userId="ec9aee8d-db36-4344-b2a1-fa5f425adf95" providerId="ADAL" clId="{F737F470-108E-46BA-85FD-798DC9CF2758}" dt="2021-08-25T02:29:12.327" v="4253" actId="1076"/>
          <ac:picMkLst>
            <pc:docMk/>
            <pc:sldMk cId="3756113506" sldId="391"/>
            <ac:picMk id="9218" creationId="{3C87C587-B203-4912-BAE9-6EEDCBE24026}"/>
          </ac:picMkLst>
        </pc:picChg>
      </pc:sldChg>
      <pc:sldChg chg="delSp modSp add mod">
        <pc:chgData name="Greg Heaton" userId="ec9aee8d-db36-4344-b2a1-fa5f425adf95" providerId="ADAL" clId="{F737F470-108E-46BA-85FD-798DC9CF2758}" dt="2021-08-25T15:21:09.482" v="4881" actId="15"/>
        <pc:sldMkLst>
          <pc:docMk/>
          <pc:sldMk cId="2251939042" sldId="392"/>
        </pc:sldMkLst>
        <pc:spChg chg="mod">
          <ac:chgData name="Greg Heaton" userId="ec9aee8d-db36-4344-b2a1-fa5f425adf95" providerId="ADAL" clId="{F737F470-108E-46BA-85FD-798DC9CF2758}" dt="2021-08-25T15:21:09.482" v="4881" actId="15"/>
          <ac:spMkLst>
            <pc:docMk/>
            <pc:sldMk cId="2251939042" sldId="392"/>
            <ac:spMk id="9" creationId="{4BC29917-6AD1-4730-9481-CB46B6FC756E}"/>
          </ac:spMkLst>
        </pc:spChg>
        <pc:spChg chg="mod">
          <ac:chgData name="Greg Heaton" userId="ec9aee8d-db36-4344-b2a1-fa5f425adf95" providerId="ADAL" clId="{F737F470-108E-46BA-85FD-798DC9CF2758}" dt="2021-08-25T02:35:10.513" v="4314" actId="20577"/>
          <ac:spMkLst>
            <pc:docMk/>
            <pc:sldMk cId="2251939042" sldId="392"/>
            <ac:spMk id="14" creationId="{AF93A75C-4758-4037-B144-D32BED6FA934}"/>
          </ac:spMkLst>
        </pc:spChg>
        <pc:picChg chg="del">
          <ac:chgData name="Greg Heaton" userId="ec9aee8d-db36-4344-b2a1-fa5f425adf95" providerId="ADAL" clId="{F737F470-108E-46BA-85FD-798DC9CF2758}" dt="2021-08-25T02:35:02.424" v="4279" actId="478"/>
          <ac:picMkLst>
            <pc:docMk/>
            <pc:sldMk cId="2251939042" sldId="392"/>
            <ac:picMk id="5" creationId="{2C2E07A2-862F-42FB-9119-46FCF7F157CF}"/>
          </ac:picMkLst>
        </pc:picChg>
      </pc:sldChg>
      <pc:sldChg chg="delSp modSp add mod">
        <pc:chgData name="Greg Heaton" userId="ec9aee8d-db36-4344-b2a1-fa5f425adf95" providerId="ADAL" clId="{F737F470-108E-46BA-85FD-798DC9CF2758}" dt="2021-08-26T02:23:02.912" v="5019" actId="113"/>
        <pc:sldMkLst>
          <pc:docMk/>
          <pc:sldMk cId="1967785271" sldId="393"/>
        </pc:sldMkLst>
        <pc:spChg chg="mod">
          <ac:chgData name="Greg Heaton" userId="ec9aee8d-db36-4344-b2a1-fa5f425adf95" providerId="ADAL" clId="{F737F470-108E-46BA-85FD-798DC9CF2758}" dt="2021-08-26T02:23:02.912" v="5019" actId="113"/>
          <ac:spMkLst>
            <pc:docMk/>
            <pc:sldMk cId="1967785271" sldId="393"/>
            <ac:spMk id="9" creationId="{4BC29917-6AD1-4730-9481-CB46B6FC756E}"/>
          </ac:spMkLst>
        </pc:spChg>
        <pc:spChg chg="mod">
          <ac:chgData name="Greg Heaton" userId="ec9aee8d-db36-4344-b2a1-fa5f425adf95" providerId="ADAL" clId="{F737F470-108E-46BA-85FD-798DC9CF2758}" dt="2021-08-26T02:20:59.198" v="4972" actId="20577"/>
          <ac:spMkLst>
            <pc:docMk/>
            <pc:sldMk cId="1967785271" sldId="393"/>
            <ac:spMk id="14" creationId="{AF93A75C-4758-4037-B144-D32BED6FA934}"/>
          </ac:spMkLst>
        </pc:spChg>
        <pc:picChg chg="del">
          <ac:chgData name="Greg Heaton" userId="ec9aee8d-db36-4344-b2a1-fa5f425adf95" providerId="ADAL" clId="{F737F470-108E-46BA-85FD-798DC9CF2758}" dt="2021-08-26T02:22:28.134" v="4999" actId="21"/>
          <ac:picMkLst>
            <pc:docMk/>
            <pc:sldMk cId="1967785271" sldId="393"/>
            <ac:picMk id="6" creationId="{852C7101-637E-4D27-86EB-737B245F5E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F8384A-64CC-478B-B1EB-0BD58AEE7CB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59054-761B-4769-81BA-9B1758B1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9054-761B-4769-81BA-9B1758B17A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0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6615-1FCB-4C73-8269-549705491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723902"/>
            <a:ext cx="5443987" cy="3380034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8004C-BFF7-4CF2-B2A8-E98893D46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92" y="5011946"/>
            <a:ext cx="5451895" cy="11221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AB954-B438-4F8A-AA78-75C8033E3803}"/>
              </a:ext>
            </a:extLst>
          </p:cNvPr>
          <p:cNvSpPr/>
          <p:nvPr userDrawn="1"/>
        </p:nvSpPr>
        <p:spPr>
          <a:xfrm>
            <a:off x="9693499" y="0"/>
            <a:ext cx="2498501" cy="2216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760E4-E803-4846-AC89-4FE1C86138EF}"/>
              </a:ext>
            </a:extLst>
          </p:cNvPr>
          <p:cNvSpPr/>
          <p:nvPr userDrawn="1"/>
        </p:nvSpPr>
        <p:spPr>
          <a:xfrm>
            <a:off x="7086593" y="1158802"/>
            <a:ext cx="2498501" cy="2232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CF93E-E154-4405-8CD8-866D38349887}"/>
              </a:ext>
            </a:extLst>
          </p:cNvPr>
          <p:cNvSpPr/>
          <p:nvPr userDrawn="1"/>
        </p:nvSpPr>
        <p:spPr>
          <a:xfrm>
            <a:off x="9693499" y="4650095"/>
            <a:ext cx="2498501" cy="22320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DC2F-75BC-4E03-B728-95656D5E2CCC}"/>
              </a:ext>
            </a:extLst>
          </p:cNvPr>
          <p:cNvSpPr/>
          <p:nvPr userDrawn="1"/>
        </p:nvSpPr>
        <p:spPr>
          <a:xfrm>
            <a:off x="7086592" y="5827183"/>
            <a:ext cx="2498501" cy="1055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2371D-3919-4EBC-A227-80759AA66DCD}"/>
              </a:ext>
            </a:extLst>
          </p:cNvPr>
          <p:cNvCxnSpPr>
            <a:cxnSpLocks/>
          </p:cNvCxnSpPr>
          <p:nvPr userDrawn="1"/>
        </p:nvCxnSpPr>
        <p:spPr>
          <a:xfrm>
            <a:off x="715992" y="4557940"/>
            <a:ext cx="5451895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3CAAB-FEE2-4D40-8F69-799050A133CA}"/>
              </a:ext>
            </a:extLst>
          </p:cNvPr>
          <p:cNvSpPr/>
          <p:nvPr userDrawn="1"/>
        </p:nvSpPr>
        <p:spPr>
          <a:xfrm>
            <a:off x="9693506" y="2325057"/>
            <a:ext cx="2498494" cy="22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8C6A0-7EF0-43C7-99D2-ECC8D1B08CB2}"/>
              </a:ext>
            </a:extLst>
          </p:cNvPr>
          <p:cNvSpPr/>
          <p:nvPr userDrawn="1"/>
        </p:nvSpPr>
        <p:spPr>
          <a:xfrm>
            <a:off x="7086597" y="3505489"/>
            <a:ext cx="2498497" cy="2207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71F39B-2CEB-4FD9-BC15-762E128B9B7E}"/>
              </a:ext>
            </a:extLst>
          </p:cNvPr>
          <p:cNvSpPr/>
          <p:nvPr userDrawn="1"/>
        </p:nvSpPr>
        <p:spPr>
          <a:xfrm>
            <a:off x="7086597" y="-1"/>
            <a:ext cx="2498499" cy="1066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03395D-97CE-4D0F-A4E2-D13119C38E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6600" y="1158875"/>
            <a:ext cx="2498493" cy="2232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C3C2908-901E-43AA-8797-9DAF960D5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3275" y="0"/>
            <a:ext cx="2498725" cy="22082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26D6843-A9D9-41FB-B704-F32BE5051E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93275" y="4649788"/>
            <a:ext cx="2498725" cy="2232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42235F-821A-400F-B8A4-F86E49CA2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826125"/>
            <a:ext cx="2498725" cy="1066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068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DD00-A41A-458A-88D1-0B792F1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709739"/>
            <a:ext cx="8273451" cy="255809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65D4-4722-4948-B92C-07BAD1A7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4848045"/>
            <a:ext cx="8273451" cy="12860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2F477-E450-414E-987D-6880B28C8684}"/>
              </a:ext>
            </a:extLst>
          </p:cNvPr>
          <p:cNvSpPr/>
          <p:nvPr userDrawn="1"/>
        </p:nvSpPr>
        <p:spPr>
          <a:xfrm>
            <a:off x="9693499" y="0"/>
            <a:ext cx="2498501" cy="2216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24E83-5DE4-4B61-A8DB-3461B7BAD5B3}"/>
              </a:ext>
            </a:extLst>
          </p:cNvPr>
          <p:cNvSpPr/>
          <p:nvPr userDrawn="1"/>
        </p:nvSpPr>
        <p:spPr>
          <a:xfrm>
            <a:off x="9693499" y="4650095"/>
            <a:ext cx="2498501" cy="223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F8BA3-9CB4-43EB-8B1E-996922CA26CC}"/>
              </a:ext>
            </a:extLst>
          </p:cNvPr>
          <p:cNvSpPr/>
          <p:nvPr userDrawn="1"/>
        </p:nvSpPr>
        <p:spPr>
          <a:xfrm>
            <a:off x="9693506" y="2316929"/>
            <a:ext cx="2498494" cy="22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AAF8D-6E1F-4CAA-8195-E906ACC60244}"/>
              </a:ext>
            </a:extLst>
          </p:cNvPr>
          <p:cNvCxnSpPr>
            <a:cxnSpLocks/>
          </p:cNvCxnSpPr>
          <p:nvPr userDrawn="1"/>
        </p:nvCxnSpPr>
        <p:spPr>
          <a:xfrm>
            <a:off x="715992" y="4557940"/>
            <a:ext cx="8281359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C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FC2325-4769-4757-8D00-88357B8B0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" y="4949839"/>
            <a:ext cx="3846048" cy="1717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EDD00-A41A-458A-88D1-0B792F1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216644"/>
            <a:ext cx="8273451" cy="196849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65D4-4722-4948-B92C-07BAD1A7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709739"/>
            <a:ext cx="8273451" cy="50690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2F477-E450-414E-987D-6880B28C8684}"/>
              </a:ext>
            </a:extLst>
          </p:cNvPr>
          <p:cNvSpPr/>
          <p:nvPr userDrawn="1"/>
        </p:nvSpPr>
        <p:spPr>
          <a:xfrm>
            <a:off x="9693499" y="0"/>
            <a:ext cx="2498501" cy="2216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24E83-5DE4-4B61-A8DB-3461B7BAD5B3}"/>
              </a:ext>
            </a:extLst>
          </p:cNvPr>
          <p:cNvSpPr/>
          <p:nvPr userDrawn="1"/>
        </p:nvSpPr>
        <p:spPr>
          <a:xfrm>
            <a:off x="9693499" y="4650095"/>
            <a:ext cx="2498501" cy="223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F8BA3-9CB4-43EB-8B1E-996922CA26CC}"/>
              </a:ext>
            </a:extLst>
          </p:cNvPr>
          <p:cNvSpPr/>
          <p:nvPr userDrawn="1"/>
        </p:nvSpPr>
        <p:spPr>
          <a:xfrm>
            <a:off x="9693506" y="2316929"/>
            <a:ext cx="2498494" cy="22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AAF8D-6E1F-4CAA-8195-E906ACC60244}"/>
              </a:ext>
            </a:extLst>
          </p:cNvPr>
          <p:cNvCxnSpPr>
            <a:cxnSpLocks/>
          </p:cNvCxnSpPr>
          <p:nvPr userDrawn="1"/>
        </p:nvCxnSpPr>
        <p:spPr>
          <a:xfrm>
            <a:off x="715992" y="4650095"/>
            <a:ext cx="8281359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6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65D4-4722-4948-B92C-07BAD1A7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709739"/>
            <a:ext cx="8273451" cy="50690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2F477-E450-414E-987D-6880B28C8684}"/>
              </a:ext>
            </a:extLst>
          </p:cNvPr>
          <p:cNvSpPr/>
          <p:nvPr userDrawn="1"/>
        </p:nvSpPr>
        <p:spPr>
          <a:xfrm>
            <a:off x="9693499" y="0"/>
            <a:ext cx="2498501" cy="2216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24E83-5DE4-4B61-A8DB-3461B7BAD5B3}"/>
              </a:ext>
            </a:extLst>
          </p:cNvPr>
          <p:cNvSpPr/>
          <p:nvPr userDrawn="1"/>
        </p:nvSpPr>
        <p:spPr>
          <a:xfrm>
            <a:off x="9693499" y="4650095"/>
            <a:ext cx="2498501" cy="223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F8BA3-9CB4-43EB-8B1E-996922CA26CC}"/>
              </a:ext>
            </a:extLst>
          </p:cNvPr>
          <p:cNvSpPr/>
          <p:nvPr userDrawn="1"/>
        </p:nvSpPr>
        <p:spPr>
          <a:xfrm>
            <a:off x="9693506" y="2316929"/>
            <a:ext cx="2498494" cy="22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720DD-0997-4DF9-9216-1E125DF884C2}"/>
              </a:ext>
            </a:extLst>
          </p:cNvPr>
          <p:cNvSpPr/>
          <p:nvPr userDrawn="1"/>
        </p:nvSpPr>
        <p:spPr>
          <a:xfrm>
            <a:off x="715992" y="5067481"/>
            <a:ext cx="3809116" cy="106661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Logo &gt; Replace this Square on the Master Page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64454B-3B82-425D-AC86-E6E1C528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216644"/>
            <a:ext cx="8273451" cy="196849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CA81B-EB87-433C-AD49-336033CB7B00}"/>
              </a:ext>
            </a:extLst>
          </p:cNvPr>
          <p:cNvCxnSpPr>
            <a:cxnSpLocks/>
          </p:cNvCxnSpPr>
          <p:nvPr userDrawn="1"/>
        </p:nvCxnSpPr>
        <p:spPr>
          <a:xfrm>
            <a:off x="715992" y="4650095"/>
            <a:ext cx="8281359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3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4F7179-71D4-4F23-9152-1B0E62020C56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6FAAD1-0D05-4C4F-B664-57B42687F88F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0FEAD-920F-4C86-B660-3614D82A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80B1-59D1-401B-9E5F-3899EED71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667715"/>
            <a:ext cx="5295900" cy="4509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A98C1-0E1B-4539-89A5-B74C305F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7715"/>
            <a:ext cx="5295900" cy="4509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FA83258-6420-40A9-87A1-EF3530127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4E7E26-8F7D-417D-9BBD-88E94AFFED62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945FF6-E3D7-44EC-BF70-6A9F570DD576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9FA43-A529-46DB-B662-E39963F4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365125"/>
            <a:ext cx="10653309" cy="9374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50D2-2A79-4C4B-BFD3-BD2DE498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681163"/>
            <a:ext cx="5273675" cy="62471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58DAD-D950-4B8D-AD45-370E2A46D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415209"/>
            <a:ext cx="5273675" cy="377445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6FF91-3C74-431A-AE8C-25301F041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95900" cy="62471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2BC90-A446-4E9C-B088-0D4F9E0EB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15209"/>
            <a:ext cx="5295900" cy="377445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FB6471E-C658-4750-9420-0D3E9B43C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9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E0D5DE-8556-45E0-BB79-77D15B7206CE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4BACC-E27F-4D7E-9833-C2EFB88A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A90A14-C03E-46AE-9471-D6C36334F8D1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562431A-DCD8-4D61-8DD7-0EE27D71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_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5C3BB3-C985-48B0-93A0-BCF6DD49B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6E230-F7BB-48BA-A817-0FA0779A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744200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3B676-BDE8-434F-8453-A7FBDF15E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-Large Picture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5C3BB3-C985-48B0-93A0-BCF6DD49B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5264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6E230-F7BB-48BA-A817-0FA0779A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89225"/>
            <a:ext cx="10744200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3B676-BDE8-434F-8453-A7FBDF15E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0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_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5C3BB3-C985-48B0-93A0-BCF6DD49B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6E230-F7BB-48BA-A817-0FA0779A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744200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7B127-2E3B-4DA3-BB1C-376E2F12C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-Large Picture_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5C3BB3-C985-48B0-93A0-BCF6DD49B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5264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6E230-F7BB-48BA-A817-0FA0779A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89225"/>
            <a:ext cx="10744200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3B676-BDE8-434F-8453-A7FBDF15E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6615-1FCB-4C73-8269-549705491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877638"/>
            <a:ext cx="5443987" cy="1226297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8004C-BFF7-4CF2-B2A8-E98893D46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92" y="5011946"/>
            <a:ext cx="5451895" cy="11221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AB954-B438-4F8A-AA78-75C8033E3803}"/>
              </a:ext>
            </a:extLst>
          </p:cNvPr>
          <p:cNvSpPr/>
          <p:nvPr userDrawn="1"/>
        </p:nvSpPr>
        <p:spPr>
          <a:xfrm>
            <a:off x="9693499" y="0"/>
            <a:ext cx="2498501" cy="2216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760E4-E803-4846-AC89-4FE1C86138EF}"/>
              </a:ext>
            </a:extLst>
          </p:cNvPr>
          <p:cNvSpPr/>
          <p:nvPr userDrawn="1"/>
        </p:nvSpPr>
        <p:spPr>
          <a:xfrm>
            <a:off x="7086593" y="1158802"/>
            <a:ext cx="2498501" cy="2232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CF93E-E154-4405-8CD8-866D38349887}"/>
              </a:ext>
            </a:extLst>
          </p:cNvPr>
          <p:cNvSpPr/>
          <p:nvPr userDrawn="1"/>
        </p:nvSpPr>
        <p:spPr>
          <a:xfrm>
            <a:off x="9693499" y="4650095"/>
            <a:ext cx="2498501" cy="22320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DC2F-75BC-4E03-B728-95656D5E2CCC}"/>
              </a:ext>
            </a:extLst>
          </p:cNvPr>
          <p:cNvSpPr/>
          <p:nvPr userDrawn="1"/>
        </p:nvSpPr>
        <p:spPr>
          <a:xfrm>
            <a:off x="7086592" y="5827183"/>
            <a:ext cx="2498501" cy="1055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2371D-3919-4EBC-A227-80759AA66DCD}"/>
              </a:ext>
            </a:extLst>
          </p:cNvPr>
          <p:cNvCxnSpPr>
            <a:cxnSpLocks/>
          </p:cNvCxnSpPr>
          <p:nvPr userDrawn="1"/>
        </p:nvCxnSpPr>
        <p:spPr>
          <a:xfrm>
            <a:off x="715992" y="4557940"/>
            <a:ext cx="5451895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3CAAB-FEE2-4D40-8F69-799050A133CA}"/>
              </a:ext>
            </a:extLst>
          </p:cNvPr>
          <p:cNvSpPr/>
          <p:nvPr userDrawn="1"/>
        </p:nvSpPr>
        <p:spPr>
          <a:xfrm>
            <a:off x="9693506" y="2325057"/>
            <a:ext cx="2498494" cy="22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8C6A0-7EF0-43C7-99D2-ECC8D1B08CB2}"/>
              </a:ext>
            </a:extLst>
          </p:cNvPr>
          <p:cNvSpPr/>
          <p:nvPr userDrawn="1"/>
        </p:nvSpPr>
        <p:spPr>
          <a:xfrm>
            <a:off x="7086597" y="3505489"/>
            <a:ext cx="2498497" cy="2207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71F39B-2CEB-4FD9-BC15-762E128B9B7E}"/>
              </a:ext>
            </a:extLst>
          </p:cNvPr>
          <p:cNvSpPr/>
          <p:nvPr userDrawn="1"/>
        </p:nvSpPr>
        <p:spPr>
          <a:xfrm>
            <a:off x="7086597" y="-1"/>
            <a:ext cx="2498499" cy="1066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ACA2EF-BC5B-42FB-9298-CECDD34D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" y="0"/>
            <a:ext cx="5254365" cy="2346950"/>
          </a:xfrm>
          <a:prstGeom prst="rect">
            <a:avLst/>
          </a:prstGeom>
        </p:spPr>
      </p:pic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F200451E-883F-4407-9C3D-E89E1996D6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6600" y="1158875"/>
            <a:ext cx="2498493" cy="2232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A04D48D5-F22B-4F20-90A4-6B148EA2C2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3275" y="0"/>
            <a:ext cx="2498725" cy="22082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38A9282D-DB7D-4595-83E2-0C11342D53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93275" y="4649788"/>
            <a:ext cx="2498725" cy="2232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142FDCC2-AFB2-428C-BCD4-2866652DA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826125"/>
            <a:ext cx="2498725" cy="1066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8685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7720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CA98-0F64-4BAD-BC56-CF95F001B87A}"/>
              </a:ext>
            </a:extLst>
          </p:cNvPr>
          <p:cNvSpPr/>
          <p:nvPr userDrawn="1"/>
        </p:nvSpPr>
        <p:spPr>
          <a:xfrm>
            <a:off x="0" y="6226720"/>
            <a:ext cx="47720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0DE-038F-4BCE-9120-54427F1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44" y="894523"/>
            <a:ext cx="6162855" cy="5239578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3492-3878-4FFC-AC5F-BD844490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2"/>
            <a:ext cx="3494417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76BAD1-BFD0-4D0B-AD07-A0AC5470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01A777-54A6-4ACB-BF12-1AA9FDAF17BD}"/>
              </a:ext>
            </a:extLst>
          </p:cNvPr>
          <p:cNvSpPr/>
          <p:nvPr userDrawn="1"/>
        </p:nvSpPr>
        <p:spPr>
          <a:xfrm>
            <a:off x="0" y="3961789"/>
            <a:ext cx="4772024" cy="2172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772025" cy="3868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CA98-0F64-4BAD-BC56-CF95F001B87A}"/>
              </a:ext>
            </a:extLst>
          </p:cNvPr>
          <p:cNvSpPr/>
          <p:nvPr userDrawn="1"/>
        </p:nvSpPr>
        <p:spPr>
          <a:xfrm>
            <a:off x="0" y="6226720"/>
            <a:ext cx="47720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0DE-038F-4BCE-9120-54427F1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44" y="894523"/>
            <a:ext cx="6162855" cy="52395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3492-3878-4FFC-AC5F-BD844490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3"/>
            <a:ext cx="3494417" cy="119475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76BAD1-BFD0-4D0B-AD07-A0AC5470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088242-9BA5-4353-BE93-DF3590AA73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73513"/>
            <a:ext cx="4772025" cy="21478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547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0DE-038F-4BCE-9120-54427F1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2" y="894523"/>
            <a:ext cx="6778868" cy="52395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76BAD1-BFD0-4D0B-AD07-A0AC5470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A93B6-03C1-4051-8CC4-7DD768DC57C7}"/>
              </a:ext>
            </a:extLst>
          </p:cNvPr>
          <p:cNvSpPr/>
          <p:nvPr userDrawn="1"/>
        </p:nvSpPr>
        <p:spPr>
          <a:xfrm>
            <a:off x="0" y="0"/>
            <a:ext cx="40481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5663CF-AF73-4780-811C-9B24E900A1BC}"/>
              </a:ext>
            </a:extLst>
          </p:cNvPr>
          <p:cNvSpPr/>
          <p:nvPr userDrawn="1"/>
        </p:nvSpPr>
        <p:spPr>
          <a:xfrm>
            <a:off x="0" y="6226720"/>
            <a:ext cx="40481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4E7C12-2C9F-48C4-B875-C11C947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437C443-81B9-4FFB-B23A-4537C59C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" y="2234242"/>
            <a:ext cx="2828192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047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with Caption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C77A7C-8C21-47A1-B585-7001B7843536}"/>
              </a:ext>
            </a:extLst>
          </p:cNvPr>
          <p:cNvSpPr/>
          <p:nvPr userDrawn="1"/>
        </p:nvSpPr>
        <p:spPr>
          <a:xfrm>
            <a:off x="0" y="3961789"/>
            <a:ext cx="4048123" cy="2172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14A588-2AF6-44E8-BA18-896B3B3244B6}"/>
              </a:ext>
            </a:extLst>
          </p:cNvPr>
          <p:cNvSpPr/>
          <p:nvPr userDrawn="1"/>
        </p:nvSpPr>
        <p:spPr>
          <a:xfrm>
            <a:off x="1" y="0"/>
            <a:ext cx="4048124" cy="3868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CDD59-81B9-4C08-9483-E364A4F2A4F0}"/>
              </a:ext>
            </a:extLst>
          </p:cNvPr>
          <p:cNvSpPr/>
          <p:nvPr userDrawn="1"/>
        </p:nvSpPr>
        <p:spPr>
          <a:xfrm>
            <a:off x="0" y="6226720"/>
            <a:ext cx="4048123" cy="631280"/>
          </a:xfrm>
          <a:prstGeom prst="rect">
            <a:avLst/>
          </a:prstGeom>
          <a:solidFill>
            <a:srgbClr val="00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7C02A97-556A-4F55-AAEC-07B8CB36675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3901" y="2234243"/>
            <a:ext cx="2828192" cy="119475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9AC5FB0-4411-4B89-9CF7-1EFB38BAC1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973513"/>
            <a:ext cx="4048124" cy="21478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0DE-038F-4BCE-9120-54427F1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2" y="894523"/>
            <a:ext cx="6778868" cy="52395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76BAD1-BFD0-4D0B-AD07-A0AC5470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5663CF-AF73-4780-811C-9B24E900A1BC}"/>
              </a:ext>
            </a:extLst>
          </p:cNvPr>
          <p:cNvSpPr/>
          <p:nvPr userDrawn="1"/>
        </p:nvSpPr>
        <p:spPr>
          <a:xfrm>
            <a:off x="0" y="6226720"/>
            <a:ext cx="40481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4E7C12-2C9F-48C4-B875-C11C947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25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7720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CA98-0F64-4BAD-BC56-CF95F001B87A}"/>
              </a:ext>
            </a:extLst>
          </p:cNvPr>
          <p:cNvSpPr/>
          <p:nvPr userDrawn="1"/>
        </p:nvSpPr>
        <p:spPr>
          <a:xfrm>
            <a:off x="0" y="6226720"/>
            <a:ext cx="47720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0DE-038F-4BCE-9120-54427F1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44" y="894522"/>
            <a:ext cx="6162855" cy="30209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3492-3878-4FFC-AC5F-BD844490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2"/>
            <a:ext cx="3494417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0E9BCA7-14B8-4F2F-A704-B9E2C34C6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4103" y="4525108"/>
            <a:ext cx="7317897" cy="23328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9A33883-DF3A-4A2E-9FBD-6FEA19A0E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Caption_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0E9BCA7-14B8-4F2F-A704-B9E2C34C6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0202" y="4525108"/>
            <a:ext cx="8041798" cy="23328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9A33883-DF3A-4A2E-9FBD-6FEA19A0E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D28E55-8A5D-47B2-8A52-2AEB8494FDD9}"/>
              </a:ext>
            </a:extLst>
          </p:cNvPr>
          <p:cNvSpPr/>
          <p:nvPr userDrawn="1"/>
        </p:nvSpPr>
        <p:spPr>
          <a:xfrm>
            <a:off x="0" y="0"/>
            <a:ext cx="40481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4F3B-B9F2-4753-8256-AAF6B365C339}"/>
              </a:ext>
            </a:extLst>
          </p:cNvPr>
          <p:cNvSpPr/>
          <p:nvPr userDrawn="1"/>
        </p:nvSpPr>
        <p:spPr>
          <a:xfrm>
            <a:off x="0" y="6226720"/>
            <a:ext cx="40481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D3101F5-5F07-45A4-97C6-21732E5F88F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1" y="2234242"/>
            <a:ext cx="2828192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054323A-8109-4A2C-B096-7E598E1C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2" y="894523"/>
            <a:ext cx="6778868" cy="300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9980E99-F454-4323-8AA9-43F89382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4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7720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CA98-0F64-4BAD-BC56-CF95F001B87A}"/>
              </a:ext>
            </a:extLst>
          </p:cNvPr>
          <p:cNvSpPr/>
          <p:nvPr userDrawn="1"/>
        </p:nvSpPr>
        <p:spPr>
          <a:xfrm>
            <a:off x="0" y="6226720"/>
            <a:ext cx="47720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0DE-038F-4BCE-9120-54427F1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44" y="894523"/>
            <a:ext cx="6162855" cy="2329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3492-3878-4FFC-AC5F-BD844490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2"/>
            <a:ext cx="3494417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0E9BCA7-14B8-4F2F-A704-B9E2C34C6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4103" y="3892062"/>
            <a:ext cx="7317897" cy="2965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196E57-7B4C-4298-B2C8-75A62B53C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15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Caption_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F1D176-1A1E-4F86-83BF-7CD0579B73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9232" y="894523"/>
            <a:ext cx="6778868" cy="2329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0E9BCA7-14B8-4F2F-A704-B9E2C34C6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0201" y="3892062"/>
            <a:ext cx="8041799" cy="29659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196E57-7B4C-4298-B2C8-75A62B53C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3A3DA-4000-43A3-A255-D59399DD50AE}"/>
              </a:ext>
            </a:extLst>
          </p:cNvPr>
          <p:cNvSpPr/>
          <p:nvPr userDrawn="1"/>
        </p:nvSpPr>
        <p:spPr>
          <a:xfrm>
            <a:off x="0" y="0"/>
            <a:ext cx="40481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FF66E2-E9E7-416F-8023-342095AFBFB6}"/>
              </a:ext>
            </a:extLst>
          </p:cNvPr>
          <p:cNvSpPr/>
          <p:nvPr userDrawn="1"/>
        </p:nvSpPr>
        <p:spPr>
          <a:xfrm>
            <a:off x="0" y="6226720"/>
            <a:ext cx="40481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B4BCDF-B994-4E30-B85B-04A25BE1988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23901" y="2234242"/>
            <a:ext cx="2828192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A156F8-EEAD-4937-82AC-F3E3AEA4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7720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CA98-0F64-4BAD-BC56-CF95F001B87A}"/>
              </a:ext>
            </a:extLst>
          </p:cNvPr>
          <p:cNvSpPr/>
          <p:nvPr userDrawn="1"/>
        </p:nvSpPr>
        <p:spPr>
          <a:xfrm>
            <a:off x="0" y="6226720"/>
            <a:ext cx="47720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3492-3878-4FFC-AC5F-BD844490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2"/>
            <a:ext cx="3494417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65F452-79B3-4814-A54A-F76B4C91F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4103" y="0"/>
            <a:ext cx="731789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0760C1-8355-4B02-B757-8520BDEF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1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Caption_Mediu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1"/>
            <a:ext cx="4772025" cy="2965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65F452-79B3-4814-A54A-F76B4C91F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4103" y="0"/>
            <a:ext cx="7317897" cy="29659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0760C1-8355-4B02-B757-8520BDEF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3F69AD-02B3-451B-B4B7-1E3B56654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3429000"/>
            <a:ext cx="10744200" cy="2705100"/>
          </a:xfrm>
        </p:spPr>
        <p:txBody>
          <a:bodyPr numCol="2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6615-1FCB-4C73-8269-549705491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877638"/>
            <a:ext cx="5443987" cy="1226297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8004C-BFF7-4CF2-B2A8-E98893D46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92" y="5011946"/>
            <a:ext cx="5451895" cy="11221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AB954-B438-4F8A-AA78-75C8033E3803}"/>
              </a:ext>
            </a:extLst>
          </p:cNvPr>
          <p:cNvSpPr/>
          <p:nvPr userDrawn="1"/>
        </p:nvSpPr>
        <p:spPr>
          <a:xfrm>
            <a:off x="9693499" y="0"/>
            <a:ext cx="2498501" cy="2216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760E4-E803-4846-AC89-4FE1C86138EF}"/>
              </a:ext>
            </a:extLst>
          </p:cNvPr>
          <p:cNvSpPr/>
          <p:nvPr userDrawn="1"/>
        </p:nvSpPr>
        <p:spPr>
          <a:xfrm>
            <a:off x="7086593" y="1158802"/>
            <a:ext cx="2498501" cy="2232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CF93E-E154-4405-8CD8-866D38349887}"/>
              </a:ext>
            </a:extLst>
          </p:cNvPr>
          <p:cNvSpPr/>
          <p:nvPr userDrawn="1"/>
        </p:nvSpPr>
        <p:spPr>
          <a:xfrm>
            <a:off x="9693499" y="4650095"/>
            <a:ext cx="2498501" cy="22320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0DC2F-75BC-4E03-B728-95656D5E2CCC}"/>
              </a:ext>
            </a:extLst>
          </p:cNvPr>
          <p:cNvSpPr/>
          <p:nvPr userDrawn="1"/>
        </p:nvSpPr>
        <p:spPr>
          <a:xfrm>
            <a:off x="7086592" y="5827183"/>
            <a:ext cx="2498501" cy="1055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2371D-3919-4EBC-A227-80759AA66DCD}"/>
              </a:ext>
            </a:extLst>
          </p:cNvPr>
          <p:cNvCxnSpPr>
            <a:cxnSpLocks/>
          </p:cNvCxnSpPr>
          <p:nvPr userDrawn="1"/>
        </p:nvCxnSpPr>
        <p:spPr>
          <a:xfrm>
            <a:off x="715992" y="4557940"/>
            <a:ext cx="5451895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3CAAB-FEE2-4D40-8F69-799050A133CA}"/>
              </a:ext>
            </a:extLst>
          </p:cNvPr>
          <p:cNvSpPr/>
          <p:nvPr userDrawn="1"/>
        </p:nvSpPr>
        <p:spPr>
          <a:xfrm>
            <a:off x="9693506" y="2325057"/>
            <a:ext cx="2498494" cy="223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8C6A0-7EF0-43C7-99D2-ECC8D1B08CB2}"/>
              </a:ext>
            </a:extLst>
          </p:cNvPr>
          <p:cNvSpPr/>
          <p:nvPr userDrawn="1"/>
        </p:nvSpPr>
        <p:spPr>
          <a:xfrm>
            <a:off x="7086597" y="3505489"/>
            <a:ext cx="2498497" cy="2207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71F39B-2CEB-4FD9-BC15-762E128B9B7E}"/>
              </a:ext>
            </a:extLst>
          </p:cNvPr>
          <p:cNvSpPr/>
          <p:nvPr userDrawn="1"/>
        </p:nvSpPr>
        <p:spPr>
          <a:xfrm>
            <a:off x="7086597" y="-1"/>
            <a:ext cx="2498499" cy="1066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F200451E-883F-4407-9C3D-E89E1996D6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6600" y="1158875"/>
            <a:ext cx="2498493" cy="2232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A04D48D5-F22B-4F20-90A4-6B148EA2C2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3275" y="0"/>
            <a:ext cx="2498725" cy="22082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38A9282D-DB7D-4595-83E2-0C11342D53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93275" y="4649788"/>
            <a:ext cx="2498725" cy="22320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142FDCC2-AFB2-428C-BCD4-2866652DA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826125"/>
            <a:ext cx="2498725" cy="1066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19EBE-9B0F-491A-A040-78050B65497A}"/>
              </a:ext>
            </a:extLst>
          </p:cNvPr>
          <p:cNvSpPr/>
          <p:nvPr userDrawn="1"/>
        </p:nvSpPr>
        <p:spPr>
          <a:xfrm>
            <a:off x="715992" y="723899"/>
            <a:ext cx="3809116" cy="106661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Logo &gt; Replace this Square on the Master Page</a:t>
            </a:r>
          </a:p>
        </p:txBody>
      </p:sp>
    </p:spTree>
    <p:extLst>
      <p:ext uri="{BB962C8B-B14F-4D97-AF65-F5344CB8AC3E}">
        <p14:creationId xmlns:p14="http://schemas.microsoft.com/office/powerpoint/2010/main" val="1454033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Caption_Larg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772025" cy="3575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349441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65F452-79B3-4814-A54A-F76B4C91F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4103" y="-1"/>
            <a:ext cx="7317897" cy="35755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0760C1-8355-4B02-B757-8520BDEF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3F69AD-02B3-451B-B4B7-1E3B56654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4138246"/>
            <a:ext cx="10744200" cy="1995854"/>
          </a:xfrm>
        </p:spPr>
        <p:txBody>
          <a:bodyPr numCol="2">
            <a:normAutofit/>
          </a:bodyPr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9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Caption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0"/>
            <a:ext cx="4048125" cy="6121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CA98-0F64-4BAD-BC56-CF95F001B87A}"/>
              </a:ext>
            </a:extLst>
          </p:cNvPr>
          <p:cNvSpPr/>
          <p:nvPr userDrawn="1"/>
        </p:nvSpPr>
        <p:spPr>
          <a:xfrm>
            <a:off x="0" y="6226720"/>
            <a:ext cx="4048124" cy="63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3492-3878-4FFC-AC5F-BD844490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" y="2234242"/>
            <a:ext cx="2828192" cy="38265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65F452-79B3-4814-A54A-F76B4C91F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0203" y="0"/>
            <a:ext cx="804179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07954EB-371C-4521-AD4C-851929E90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1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mall Caption_Mediu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1"/>
            <a:ext cx="4048125" cy="2965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65F452-79B3-4814-A54A-F76B4C91F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0203" y="0"/>
            <a:ext cx="8041797" cy="29659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07954EB-371C-4521-AD4C-851929E90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021E940-8235-43EA-BECF-38B9FFAD6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3429000"/>
            <a:ext cx="10744200" cy="2705100"/>
          </a:xfrm>
        </p:spPr>
        <p:txBody>
          <a:bodyPr numCol="2">
            <a:normAutofit/>
          </a:bodyPr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6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mall Caption_Larg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110723-E972-49CA-A49D-2071BAA382B6}"/>
              </a:ext>
            </a:extLst>
          </p:cNvPr>
          <p:cNvSpPr/>
          <p:nvPr userDrawn="1"/>
        </p:nvSpPr>
        <p:spPr>
          <a:xfrm>
            <a:off x="0" y="1"/>
            <a:ext cx="4048125" cy="3575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0EF37-152E-47DF-B802-71985B0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57200"/>
            <a:ext cx="282819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65F452-79B3-4814-A54A-F76B4C91F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0203" y="0"/>
            <a:ext cx="8041797" cy="35755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07954EB-371C-4521-AD4C-851929E90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021E940-8235-43EA-BECF-38B9FFAD6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4138244"/>
            <a:ext cx="10744200" cy="1995855"/>
          </a:xfrm>
        </p:spPr>
        <p:txBody>
          <a:bodyPr numCol="2">
            <a:normAutofit/>
          </a:bodyPr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98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Content with Caption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78DD-53D0-4D98-876C-29D464A5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4048125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D2D9B-A92A-4E6C-8D51-3C4F0E6AD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33143-DF4C-4E16-954F-27735CA83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2"/>
            <a:ext cx="4048125" cy="38998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AE71A7-F25D-4A28-9A59-5EE42AF24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0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ith Small Caption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78DD-53D0-4D98-876C-29D464A5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57200"/>
            <a:ext cx="2828193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33143-DF4C-4E16-954F-27735CA83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4242"/>
            <a:ext cx="2828193" cy="38998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F13CA3C-61BD-4CC3-8A47-E324EE911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0203" y="0"/>
            <a:ext cx="804179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BDD52-67FA-4C85-9D4A-0758A04F6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3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E0D542-879F-407D-8DB2-DAA7186A24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723900"/>
            <a:ext cx="4029629" cy="58530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Graphics Library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AE30FF-6506-4BF0-AAA7-F728F6F8D6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1714517"/>
            <a:ext cx="4123583" cy="4419583"/>
          </a:xfrm>
        </p:spPr>
        <p:txBody>
          <a:bodyPr/>
          <a:lstStyle>
            <a:lvl1pPr marL="0" indent="0" algn="l">
              <a:spcBef>
                <a:spcPts val="1800"/>
              </a:spcBef>
              <a:spcAft>
                <a:spcPts val="600"/>
              </a:spcAft>
              <a:buFont typeface="+mj-lt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slide serves as a library for graphics you may need. Do not use as a slide in your presentation. To use:</a:t>
            </a:r>
          </a:p>
          <a:p>
            <a:r>
              <a:rPr lang="en-US" dirty="0"/>
              <a:t>Open this Master Slide</a:t>
            </a:r>
          </a:p>
          <a:p>
            <a:r>
              <a:rPr lang="en-US" dirty="0"/>
              <a:t>Copy the graphic(s) you need</a:t>
            </a:r>
          </a:p>
          <a:p>
            <a:r>
              <a:rPr lang="en-US" dirty="0"/>
              <a:t>Close the Master Slide View</a:t>
            </a:r>
          </a:p>
          <a:p>
            <a:r>
              <a:rPr lang="en-US" dirty="0"/>
              <a:t>Paste the graphic(s) to your slides and make any changes to them (color, title/caption) as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6750E-B0E0-4EAC-B576-CF981879E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08" y="214611"/>
            <a:ext cx="3713653" cy="16587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CA307F-E2CF-4F8A-9927-9643BC154843}"/>
              </a:ext>
            </a:extLst>
          </p:cNvPr>
          <p:cNvGrpSpPr/>
          <p:nvPr userDrawn="1"/>
        </p:nvGrpSpPr>
        <p:grpSpPr>
          <a:xfrm>
            <a:off x="8189308" y="1714517"/>
            <a:ext cx="3257534" cy="2206972"/>
            <a:chOff x="7579709" y="3315583"/>
            <a:chExt cx="3257534" cy="22069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164329-B3BA-45F6-A594-988B8F5B083A}"/>
                </a:ext>
              </a:extLst>
            </p:cNvPr>
            <p:cNvSpPr/>
            <p:nvPr userDrawn="1"/>
          </p:nvSpPr>
          <p:spPr>
            <a:xfrm>
              <a:off x="7579709" y="3315583"/>
              <a:ext cx="3257534" cy="2206972"/>
            </a:xfrm>
            <a:prstGeom prst="rect">
              <a:avLst/>
            </a:prstGeom>
            <a:noFill/>
            <a:ln w="25400">
              <a:solidFill>
                <a:srgbClr val="71D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C69062-52ED-40FD-92D0-757744D4B5B8}"/>
                </a:ext>
              </a:extLst>
            </p:cNvPr>
            <p:cNvSpPr/>
            <p:nvPr userDrawn="1"/>
          </p:nvSpPr>
          <p:spPr>
            <a:xfrm>
              <a:off x="7715754" y="3462720"/>
              <a:ext cx="298544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b="1" dirty="0">
                  <a:solidFill>
                    <a:srgbClr val="71D0F6"/>
                  </a:solidFill>
                  <a:latin typeface="Century Gothic" panose="020B0502020202020204" pitchFamily="34" charset="0"/>
                </a:rPr>
                <a:t>70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1D0F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+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1D0F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21C64-7722-43C2-A89C-3B875647850D}"/>
                </a:ext>
              </a:extLst>
            </p:cNvPr>
            <p:cNvSpPr/>
            <p:nvPr userDrawn="1"/>
          </p:nvSpPr>
          <p:spPr>
            <a:xfrm>
              <a:off x="7882556" y="4850655"/>
              <a:ext cx="2651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71D0F6"/>
                  </a:solidFill>
                  <a:latin typeface="Century Gothic" panose="020B0502020202020204" pitchFamily="34" charset="0"/>
                </a:rPr>
                <a:t>Years in Business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1D0F6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8A7E79C4-6F9C-4487-BF77-92F381BA3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019" y="4265906"/>
            <a:ext cx="433061" cy="433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5E5C8DE-C86D-46FA-B81E-56918DB325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6018" y="4850847"/>
            <a:ext cx="433061" cy="4330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DF77C5E-4929-4490-82FB-7F3EBCB3D0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6018" y="5435789"/>
            <a:ext cx="433061" cy="433061"/>
          </a:xfrm>
          <a:prstGeom prst="rect">
            <a:avLst/>
          </a:prstGeom>
        </p:spPr>
      </p:pic>
      <p:grpSp>
        <p:nvGrpSpPr>
          <p:cNvPr id="14" name="Graphic 1">
            <a:extLst>
              <a:ext uri="{FF2B5EF4-FFF2-40B4-BE49-F238E27FC236}">
                <a16:creationId xmlns:a16="http://schemas.microsoft.com/office/drawing/2014/main" id="{73E71E41-8BB0-4AE1-A4DD-03CF626939FD}"/>
              </a:ext>
            </a:extLst>
          </p:cNvPr>
          <p:cNvGrpSpPr/>
          <p:nvPr userDrawn="1"/>
        </p:nvGrpSpPr>
        <p:grpSpPr>
          <a:xfrm>
            <a:off x="6398443" y="4265906"/>
            <a:ext cx="1475664" cy="1863632"/>
            <a:chOff x="4062412" y="866775"/>
            <a:chExt cx="4057648" cy="5124450"/>
          </a:xfrm>
          <a:solidFill>
            <a:schemeClr val="accent2"/>
          </a:solidFill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46F74A-F248-42D4-ABC5-8D00E62E213E}"/>
                </a:ext>
              </a:extLst>
            </p:cNvPr>
            <p:cNvSpPr/>
            <p:nvPr/>
          </p:nvSpPr>
          <p:spPr>
            <a:xfrm>
              <a:off x="4062412" y="866775"/>
              <a:ext cx="4057648" cy="5124450"/>
            </a:xfrm>
            <a:custGeom>
              <a:avLst/>
              <a:gdLst>
                <a:gd name="connsiteX0" fmla="*/ 0 w 4057650"/>
                <a:gd name="connsiteY0" fmla="*/ 0 h 5124450"/>
                <a:gd name="connsiteX1" fmla="*/ 4065270 w 4057650"/>
                <a:gd name="connsiteY1" fmla="*/ 0 h 5124450"/>
                <a:gd name="connsiteX2" fmla="*/ 4065270 w 4057650"/>
                <a:gd name="connsiteY2" fmla="*/ 5125117 h 5124450"/>
                <a:gd name="connsiteX3" fmla="*/ 0 w 4057650"/>
                <a:gd name="connsiteY3" fmla="*/ 5125117 h 5124450"/>
                <a:gd name="connsiteX4" fmla="*/ 0 w 4057650"/>
                <a:gd name="connsiteY4" fmla="*/ 0 h 5124450"/>
                <a:gd name="connsiteX5" fmla="*/ 144209 w 4057650"/>
                <a:gd name="connsiteY5" fmla="*/ 2562035 h 5124450"/>
                <a:gd name="connsiteX6" fmla="*/ 144209 w 4057650"/>
                <a:gd name="connsiteY6" fmla="*/ 4236530 h 5124450"/>
                <a:gd name="connsiteX7" fmla="*/ 144209 w 4057650"/>
                <a:gd name="connsiteY7" fmla="*/ 4954619 h 5124450"/>
                <a:gd name="connsiteX8" fmla="*/ 168688 w 4057650"/>
                <a:gd name="connsiteY8" fmla="*/ 4979956 h 5124450"/>
                <a:gd name="connsiteX9" fmla="*/ 3893344 w 4057650"/>
                <a:gd name="connsiteY9" fmla="*/ 4979956 h 5124450"/>
                <a:gd name="connsiteX10" fmla="*/ 3920490 w 4057650"/>
                <a:gd name="connsiteY10" fmla="*/ 4952714 h 5124450"/>
                <a:gd name="connsiteX11" fmla="*/ 3920490 w 4057650"/>
                <a:gd name="connsiteY11" fmla="*/ 2162366 h 5124450"/>
                <a:gd name="connsiteX12" fmla="*/ 3920395 w 4057650"/>
                <a:gd name="connsiteY12" fmla="*/ 176879 h 5124450"/>
                <a:gd name="connsiteX13" fmla="*/ 3886486 w 4057650"/>
                <a:gd name="connsiteY13" fmla="*/ 143828 h 5124450"/>
                <a:gd name="connsiteX14" fmla="*/ 3676555 w 4057650"/>
                <a:gd name="connsiteY14" fmla="*/ 143828 h 5124450"/>
                <a:gd name="connsiteX15" fmla="*/ 169640 w 4057650"/>
                <a:gd name="connsiteY15" fmla="*/ 143828 h 5124450"/>
                <a:gd name="connsiteX16" fmla="*/ 144018 w 4057650"/>
                <a:gd name="connsiteY16" fmla="*/ 169355 h 5124450"/>
                <a:gd name="connsiteX17" fmla="*/ 144209 w 4057650"/>
                <a:gd name="connsiteY17" fmla="*/ 2562035 h 512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7650" h="5124450">
                  <a:moveTo>
                    <a:pt x="0" y="0"/>
                  </a:moveTo>
                  <a:cubicBezTo>
                    <a:pt x="1355122" y="0"/>
                    <a:pt x="2709577" y="0"/>
                    <a:pt x="4065270" y="0"/>
                  </a:cubicBezTo>
                  <a:cubicBezTo>
                    <a:pt x="4065270" y="1708785"/>
                    <a:pt x="4065270" y="3416237"/>
                    <a:pt x="4065270" y="5125117"/>
                  </a:cubicBezTo>
                  <a:cubicBezTo>
                    <a:pt x="2709863" y="5125117"/>
                    <a:pt x="1355408" y="5125117"/>
                    <a:pt x="0" y="5125117"/>
                  </a:cubicBezTo>
                  <a:cubicBezTo>
                    <a:pt x="0" y="3416427"/>
                    <a:pt x="0" y="1708880"/>
                    <a:pt x="0" y="0"/>
                  </a:cubicBezTo>
                  <a:close/>
                  <a:moveTo>
                    <a:pt x="144209" y="2562035"/>
                  </a:moveTo>
                  <a:cubicBezTo>
                    <a:pt x="144209" y="3120199"/>
                    <a:pt x="144209" y="3678365"/>
                    <a:pt x="144209" y="4236530"/>
                  </a:cubicBezTo>
                  <a:cubicBezTo>
                    <a:pt x="144209" y="4475893"/>
                    <a:pt x="144209" y="4715256"/>
                    <a:pt x="144209" y="4954619"/>
                  </a:cubicBezTo>
                  <a:cubicBezTo>
                    <a:pt x="144209" y="4980146"/>
                    <a:pt x="141446" y="4979956"/>
                    <a:pt x="168688" y="4979956"/>
                  </a:cubicBezTo>
                  <a:cubicBezTo>
                    <a:pt x="1410272" y="4979956"/>
                    <a:pt x="2651855" y="4979956"/>
                    <a:pt x="3893344" y="4979956"/>
                  </a:cubicBezTo>
                  <a:cubicBezTo>
                    <a:pt x="3924300" y="4979956"/>
                    <a:pt x="3920490" y="4981480"/>
                    <a:pt x="3920490" y="4952714"/>
                  </a:cubicBezTo>
                  <a:cubicBezTo>
                    <a:pt x="3920585" y="4022598"/>
                    <a:pt x="3920490" y="3092482"/>
                    <a:pt x="3920490" y="2162366"/>
                  </a:cubicBezTo>
                  <a:cubicBezTo>
                    <a:pt x="3920490" y="1500568"/>
                    <a:pt x="3920490" y="838772"/>
                    <a:pt x="3920395" y="176879"/>
                  </a:cubicBezTo>
                  <a:cubicBezTo>
                    <a:pt x="3920395" y="139256"/>
                    <a:pt x="3925729" y="143923"/>
                    <a:pt x="3886486" y="143828"/>
                  </a:cubicBezTo>
                  <a:cubicBezTo>
                    <a:pt x="3816477" y="143637"/>
                    <a:pt x="3746564" y="143828"/>
                    <a:pt x="3676555" y="143828"/>
                  </a:cubicBezTo>
                  <a:cubicBezTo>
                    <a:pt x="2507552" y="143828"/>
                    <a:pt x="1338643" y="143828"/>
                    <a:pt x="169640" y="143828"/>
                  </a:cubicBezTo>
                  <a:cubicBezTo>
                    <a:pt x="142113" y="143828"/>
                    <a:pt x="144018" y="141542"/>
                    <a:pt x="144018" y="169355"/>
                  </a:cubicBezTo>
                  <a:cubicBezTo>
                    <a:pt x="144209" y="966978"/>
                    <a:pt x="144209" y="1764506"/>
                    <a:pt x="144209" y="2562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34B512-AB0C-45A3-8640-64E3D3970890}"/>
                </a:ext>
              </a:extLst>
            </p:cNvPr>
            <p:cNvSpPr/>
            <p:nvPr/>
          </p:nvSpPr>
          <p:spPr>
            <a:xfrm>
              <a:off x="4708683" y="2210026"/>
              <a:ext cx="2819400" cy="2581275"/>
            </a:xfrm>
            <a:custGeom>
              <a:avLst/>
              <a:gdLst>
                <a:gd name="connsiteX0" fmla="*/ 1397222 w 2819400"/>
                <a:gd name="connsiteY0" fmla="*/ 926366 h 2581275"/>
                <a:gd name="connsiteX1" fmla="*/ 1397603 w 2819400"/>
                <a:gd name="connsiteY1" fmla="*/ 873217 h 2581275"/>
                <a:gd name="connsiteX2" fmla="*/ 1405604 w 2819400"/>
                <a:gd name="connsiteY2" fmla="*/ 861977 h 2581275"/>
                <a:gd name="connsiteX3" fmla="*/ 1541621 w 2819400"/>
                <a:gd name="connsiteY3" fmla="*/ 719293 h 2581275"/>
                <a:gd name="connsiteX4" fmla="*/ 1617917 w 2819400"/>
                <a:gd name="connsiteY4" fmla="*/ 639473 h 2581275"/>
                <a:gd name="connsiteX5" fmla="*/ 1623346 w 2819400"/>
                <a:gd name="connsiteY5" fmla="*/ 631948 h 2581275"/>
                <a:gd name="connsiteX6" fmla="*/ 1602486 w 2819400"/>
                <a:gd name="connsiteY6" fmla="*/ 622709 h 2581275"/>
                <a:gd name="connsiteX7" fmla="*/ 1529144 w 2819400"/>
                <a:gd name="connsiteY7" fmla="*/ 593753 h 2581275"/>
                <a:gd name="connsiteX8" fmla="*/ 1504569 w 2819400"/>
                <a:gd name="connsiteY8" fmla="*/ 599278 h 2581275"/>
                <a:gd name="connsiteX9" fmla="*/ 1410938 w 2819400"/>
                <a:gd name="connsiteY9" fmla="*/ 697385 h 2581275"/>
                <a:gd name="connsiteX10" fmla="*/ 1398556 w 2819400"/>
                <a:gd name="connsiteY10" fmla="*/ 706815 h 2581275"/>
                <a:gd name="connsiteX11" fmla="*/ 1411319 w 2819400"/>
                <a:gd name="connsiteY11" fmla="*/ 647665 h 2581275"/>
                <a:gd name="connsiteX12" fmla="*/ 1480947 w 2819400"/>
                <a:gd name="connsiteY12" fmla="*/ 575656 h 2581275"/>
                <a:gd name="connsiteX13" fmla="*/ 1446657 w 2819400"/>
                <a:gd name="connsiteY13" fmla="*/ 561178 h 2581275"/>
                <a:gd name="connsiteX14" fmla="*/ 1409986 w 2819400"/>
                <a:gd name="connsiteY14" fmla="*/ 546795 h 2581275"/>
                <a:gd name="connsiteX15" fmla="*/ 1395889 w 2819400"/>
                <a:gd name="connsiteY15" fmla="*/ 525554 h 2581275"/>
                <a:gd name="connsiteX16" fmla="*/ 1391984 w 2819400"/>
                <a:gd name="connsiteY16" fmla="*/ 476881 h 2581275"/>
                <a:gd name="connsiteX17" fmla="*/ 1377506 w 2819400"/>
                <a:gd name="connsiteY17" fmla="*/ 486788 h 2581275"/>
                <a:gd name="connsiteX18" fmla="*/ 1236631 w 2819400"/>
                <a:gd name="connsiteY18" fmla="*/ 593468 h 2581275"/>
                <a:gd name="connsiteX19" fmla="*/ 1143095 w 2819400"/>
                <a:gd name="connsiteY19" fmla="*/ 640711 h 2581275"/>
                <a:gd name="connsiteX20" fmla="*/ 1103662 w 2819400"/>
                <a:gd name="connsiteY20" fmla="*/ 654904 h 2581275"/>
                <a:gd name="connsiteX21" fmla="*/ 1100328 w 2819400"/>
                <a:gd name="connsiteY21" fmla="*/ 650427 h 2581275"/>
                <a:gd name="connsiteX22" fmla="*/ 1108520 w 2819400"/>
                <a:gd name="connsiteY22" fmla="*/ 646236 h 2581275"/>
                <a:gd name="connsiteX23" fmla="*/ 1379982 w 2819400"/>
                <a:gd name="connsiteY23" fmla="*/ 442782 h 2581275"/>
                <a:gd name="connsiteX24" fmla="*/ 1393508 w 2819400"/>
                <a:gd name="connsiteY24" fmla="*/ 416779 h 2581275"/>
                <a:gd name="connsiteX25" fmla="*/ 1393222 w 2819400"/>
                <a:gd name="connsiteY25" fmla="*/ 350485 h 2581275"/>
                <a:gd name="connsiteX26" fmla="*/ 1392174 w 2819400"/>
                <a:gd name="connsiteY26" fmla="*/ 333911 h 2581275"/>
                <a:gd name="connsiteX27" fmla="*/ 1376363 w 2819400"/>
                <a:gd name="connsiteY27" fmla="*/ 344389 h 2581275"/>
                <a:gd name="connsiteX28" fmla="*/ 846582 w 2819400"/>
                <a:gd name="connsiteY28" fmla="*/ 742534 h 2581275"/>
                <a:gd name="connsiteX29" fmla="*/ 813626 w 2819400"/>
                <a:gd name="connsiteY29" fmla="*/ 760346 h 2581275"/>
                <a:gd name="connsiteX30" fmla="*/ 745522 w 2819400"/>
                <a:gd name="connsiteY30" fmla="*/ 785301 h 2581275"/>
                <a:gd name="connsiteX31" fmla="*/ 734473 w 2819400"/>
                <a:gd name="connsiteY31" fmla="*/ 784920 h 2581275"/>
                <a:gd name="connsiteX32" fmla="*/ 762857 w 2819400"/>
                <a:gd name="connsiteY32" fmla="*/ 763298 h 2581275"/>
                <a:gd name="connsiteX33" fmla="*/ 1308926 w 2819400"/>
                <a:gd name="connsiteY33" fmla="*/ 352676 h 2581275"/>
                <a:gd name="connsiteX34" fmla="*/ 1382268 w 2819400"/>
                <a:gd name="connsiteY34" fmla="*/ 298002 h 2581275"/>
                <a:gd name="connsiteX35" fmla="*/ 1393508 w 2819400"/>
                <a:gd name="connsiteY35" fmla="*/ 275523 h 2581275"/>
                <a:gd name="connsiteX36" fmla="*/ 1393222 w 2819400"/>
                <a:gd name="connsiteY36" fmla="*/ 206086 h 2581275"/>
                <a:gd name="connsiteX37" fmla="*/ 1391698 w 2819400"/>
                <a:gd name="connsiteY37" fmla="*/ 190751 h 2581275"/>
                <a:gd name="connsiteX38" fmla="*/ 1352169 w 2819400"/>
                <a:gd name="connsiteY38" fmla="*/ 219421 h 2581275"/>
                <a:gd name="connsiteX39" fmla="*/ 997934 w 2819400"/>
                <a:gd name="connsiteY39" fmla="*/ 486026 h 2581275"/>
                <a:gd name="connsiteX40" fmla="*/ 536353 w 2819400"/>
                <a:gd name="connsiteY40" fmla="*/ 833117 h 2581275"/>
                <a:gd name="connsiteX41" fmla="*/ 500063 w 2819400"/>
                <a:gd name="connsiteY41" fmla="*/ 860834 h 2581275"/>
                <a:gd name="connsiteX42" fmla="*/ 408337 w 2819400"/>
                <a:gd name="connsiteY42" fmla="*/ 908173 h 2581275"/>
                <a:gd name="connsiteX43" fmla="*/ 365760 w 2819400"/>
                <a:gd name="connsiteY43" fmla="*/ 920175 h 2581275"/>
                <a:gd name="connsiteX44" fmla="*/ 374047 w 2819400"/>
                <a:gd name="connsiteY44" fmla="*/ 912555 h 2581275"/>
                <a:gd name="connsiteX45" fmla="*/ 1002221 w 2819400"/>
                <a:gd name="connsiteY45" fmla="*/ 440496 h 2581275"/>
                <a:gd name="connsiteX46" fmla="*/ 1381792 w 2819400"/>
                <a:gd name="connsiteY46" fmla="*/ 155032 h 2581275"/>
                <a:gd name="connsiteX47" fmla="*/ 1393412 w 2819400"/>
                <a:gd name="connsiteY47" fmla="*/ 131219 h 2581275"/>
                <a:gd name="connsiteX48" fmla="*/ 1393222 w 2819400"/>
                <a:gd name="connsiteY48" fmla="*/ 47018 h 2581275"/>
                <a:gd name="connsiteX49" fmla="*/ 1375886 w 2819400"/>
                <a:gd name="connsiteY49" fmla="*/ 58734 h 2581275"/>
                <a:gd name="connsiteX50" fmla="*/ 1134999 w 2819400"/>
                <a:gd name="connsiteY50" fmla="*/ 239804 h 2581275"/>
                <a:gd name="connsiteX51" fmla="*/ 492919 w 2819400"/>
                <a:gd name="connsiteY51" fmla="*/ 722341 h 2581275"/>
                <a:gd name="connsiteX52" fmla="*/ 118491 w 2819400"/>
                <a:gd name="connsiteY52" fmla="*/ 1004185 h 2581275"/>
                <a:gd name="connsiteX53" fmla="*/ 69152 w 2819400"/>
                <a:gd name="connsiteY53" fmla="*/ 1031332 h 2581275"/>
                <a:gd name="connsiteX54" fmla="*/ 0 w 2819400"/>
                <a:gd name="connsiteY54" fmla="*/ 1054192 h 2581275"/>
                <a:gd name="connsiteX55" fmla="*/ 6572 w 2819400"/>
                <a:gd name="connsiteY55" fmla="*/ 1047239 h 2581275"/>
                <a:gd name="connsiteX56" fmla="*/ 412909 w 2819400"/>
                <a:gd name="connsiteY56" fmla="*/ 739676 h 2581275"/>
                <a:gd name="connsiteX57" fmla="*/ 878205 w 2819400"/>
                <a:gd name="connsiteY57" fmla="*/ 387061 h 2581275"/>
                <a:gd name="connsiteX58" fmla="*/ 1321118 w 2819400"/>
                <a:gd name="connsiteY58" fmla="*/ 52067 h 2581275"/>
                <a:gd name="connsiteX59" fmla="*/ 1380077 w 2819400"/>
                <a:gd name="connsiteY59" fmla="*/ 7013 h 2581275"/>
                <a:gd name="connsiteX60" fmla="*/ 1404461 w 2819400"/>
                <a:gd name="connsiteY60" fmla="*/ 6632 h 2581275"/>
                <a:gd name="connsiteX61" fmla="*/ 1732121 w 2819400"/>
                <a:gd name="connsiteY61" fmla="*/ 258759 h 2581275"/>
                <a:gd name="connsiteX62" fmla="*/ 2093690 w 2819400"/>
                <a:gd name="connsiteY62" fmla="*/ 536603 h 2581275"/>
                <a:gd name="connsiteX63" fmla="*/ 2590133 w 2819400"/>
                <a:gd name="connsiteY63" fmla="*/ 918651 h 2581275"/>
                <a:gd name="connsiteX64" fmla="*/ 2807780 w 2819400"/>
                <a:gd name="connsiteY64" fmla="*/ 1085910 h 2581275"/>
                <a:gd name="connsiteX65" fmla="*/ 2823782 w 2819400"/>
                <a:gd name="connsiteY65" fmla="*/ 1098769 h 2581275"/>
                <a:gd name="connsiteX66" fmla="*/ 2780252 w 2819400"/>
                <a:gd name="connsiteY66" fmla="*/ 1145346 h 2581275"/>
                <a:gd name="connsiteX67" fmla="*/ 2615089 w 2819400"/>
                <a:gd name="connsiteY67" fmla="*/ 1316987 h 2581275"/>
                <a:gd name="connsiteX68" fmla="*/ 2402586 w 2819400"/>
                <a:gd name="connsiteY68" fmla="*/ 1539490 h 2581275"/>
                <a:gd name="connsiteX69" fmla="*/ 2188559 w 2819400"/>
                <a:gd name="connsiteY69" fmla="*/ 1762661 h 2581275"/>
                <a:gd name="connsiteX70" fmla="*/ 1947863 w 2819400"/>
                <a:gd name="connsiteY70" fmla="*/ 2014883 h 2581275"/>
                <a:gd name="connsiteX71" fmla="*/ 1810988 w 2819400"/>
                <a:gd name="connsiteY71" fmla="*/ 2156901 h 2581275"/>
                <a:gd name="connsiteX72" fmla="*/ 1650968 w 2819400"/>
                <a:gd name="connsiteY72" fmla="*/ 2324732 h 2581275"/>
                <a:gd name="connsiteX73" fmla="*/ 1483709 w 2819400"/>
                <a:gd name="connsiteY73" fmla="*/ 2498753 h 2581275"/>
                <a:gd name="connsiteX74" fmla="*/ 1412939 w 2819400"/>
                <a:gd name="connsiteY74" fmla="*/ 2572858 h 2581275"/>
                <a:gd name="connsiteX75" fmla="*/ 1398842 w 2819400"/>
                <a:gd name="connsiteY75" fmla="*/ 2586288 h 2581275"/>
                <a:gd name="connsiteX76" fmla="*/ 1405509 w 2819400"/>
                <a:gd name="connsiteY76" fmla="*/ 2545331 h 2581275"/>
                <a:gd name="connsiteX77" fmla="*/ 1563719 w 2819400"/>
                <a:gd name="connsiteY77" fmla="*/ 2380167 h 2581275"/>
                <a:gd name="connsiteX78" fmla="*/ 1798796 w 2819400"/>
                <a:gd name="connsiteY78" fmla="*/ 2133565 h 2581275"/>
                <a:gd name="connsiteX79" fmla="*/ 1971199 w 2819400"/>
                <a:gd name="connsiteY79" fmla="*/ 1953542 h 2581275"/>
                <a:gd name="connsiteX80" fmla="*/ 2185607 w 2819400"/>
                <a:gd name="connsiteY80" fmla="*/ 1728562 h 2581275"/>
                <a:gd name="connsiteX81" fmla="*/ 2337340 w 2819400"/>
                <a:gd name="connsiteY81" fmla="*/ 1570256 h 2581275"/>
                <a:gd name="connsiteX82" fmla="*/ 2492026 w 2819400"/>
                <a:gd name="connsiteY82" fmla="*/ 1408331 h 2581275"/>
                <a:gd name="connsiteX83" fmla="*/ 2648045 w 2819400"/>
                <a:gd name="connsiteY83" fmla="*/ 1245358 h 2581275"/>
                <a:gd name="connsiteX84" fmla="*/ 2780919 w 2819400"/>
                <a:gd name="connsiteY84" fmla="*/ 1106198 h 2581275"/>
                <a:gd name="connsiteX85" fmla="*/ 2790825 w 2819400"/>
                <a:gd name="connsiteY85" fmla="*/ 1094578 h 2581275"/>
                <a:gd name="connsiteX86" fmla="*/ 2781300 w 2819400"/>
                <a:gd name="connsiteY86" fmla="*/ 1088863 h 2581275"/>
                <a:gd name="connsiteX87" fmla="*/ 2694908 w 2819400"/>
                <a:gd name="connsiteY87" fmla="*/ 1054382 h 2581275"/>
                <a:gd name="connsiteX88" fmla="*/ 2674334 w 2819400"/>
                <a:gd name="connsiteY88" fmla="*/ 1059431 h 2581275"/>
                <a:gd name="connsiteX89" fmla="*/ 2417159 w 2819400"/>
                <a:gd name="connsiteY89" fmla="*/ 1328512 h 2581275"/>
                <a:gd name="connsiteX90" fmla="*/ 2128266 w 2819400"/>
                <a:gd name="connsiteY90" fmla="*/ 1630645 h 2581275"/>
                <a:gd name="connsiteX91" fmla="*/ 1911382 w 2819400"/>
                <a:gd name="connsiteY91" fmla="*/ 1857530 h 2581275"/>
                <a:gd name="connsiteX92" fmla="*/ 1720882 w 2819400"/>
                <a:gd name="connsiteY92" fmla="*/ 2057270 h 2581275"/>
                <a:gd name="connsiteX93" fmla="*/ 1431989 w 2819400"/>
                <a:gd name="connsiteY93" fmla="*/ 2359403 h 2581275"/>
                <a:gd name="connsiteX94" fmla="*/ 1399223 w 2819400"/>
                <a:gd name="connsiteY94" fmla="*/ 2391216 h 2581275"/>
                <a:gd name="connsiteX95" fmla="*/ 1409319 w 2819400"/>
                <a:gd name="connsiteY95" fmla="*/ 2337781 h 2581275"/>
                <a:gd name="connsiteX96" fmla="*/ 1588294 w 2819400"/>
                <a:gd name="connsiteY96" fmla="*/ 2150996 h 2581275"/>
                <a:gd name="connsiteX97" fmla="*/ 1744218 w 2819400"/>
                <a:gd name="connsiteY97" fmla="*/ 1988023 h 2581275"/>
                <a:gd name="connsiteX98" fmla="*/ 1928241 w 2819400"/>
                <a:gd name="connsiteY98" fmla="*/ 1795141 h 2581275"/>
                <a:gd name="connsiteX99" fmla="*/ 2080832 w 2819400"/>
                <a:gd name="connsiteY99" fmla="*/ 1635503 h 2581275"/>
                <a:gd name="connsiteX100" fmla="*/ 2244090 w 2819400"/>
                <a:gd name="connsiteY100" fmla="*/ 1464338 h 2581275"/>
                <a:gd name="connsiteX101" fmla="*/ 2416588 w 2819400"/>
                <a:gd name="connsiteY101" fmla="*/ 1284411 h 2581275"/>
                <a:gd name="connsiteX102" fmla="*/ 2624519 w 2819400"/>
                <a:gd name="connsiteY102" fmla="*/ 1066384 h 2581275"/>
                <a:gd name="connsiteX103" fmla="*/ 2651665 w 2819400"/>
                <a:gd name="connsiteY103" fmla="*/ 1037999 h 2581275"/>
                <a:gd name="connsiteX104" fmla="*/ 2542508 w 2819400"/>
                <a:gd name="connsiteY104" fmla="*/ 994280 h 2581275"/>
                <a:gd name="connsiteX105" fmla="*/ 1400842 w 2819400"/>
                <a:gd name="connsiteY105" fmla="*/ 2189000 h 2581275"/>
                <a:gd name="connsiteX106" fmla="*/ 1407605 w 2819400"/>
                <a:gd name="connsiteY106" fmla="*/ 2136613 h 2581275"/>
                <a:gd name="connsiteX107" fmla="*/ 1488377 w 2819400"/>
                <a:gd name="connsiteY107" fmla="*/ 2052316 h 2581275"/>
                <a:gd name="connsiteX108" fmla="*/ 1724597 w 2819400"/>
                <a:gd name="connsiteY108" fmla="*/ 1804571 h 2581275"/>
                <a:gd name="connsiteX109" fmla="*/ 1924431 w 2819400"/>
                <a:gd name="connsiteY109" fmla="*/ 1596164 h 2581275"/>
                <a:gd name="connsiteX110" fmla="*/ 2131219 w 2819400"/>
                <a:gd name="connsiteY110" fmla="*/ 1379185 h 2581275"/>
                <a:gd name="connsiteX111" fmla="*/ 2253520 w 2819400"/>
                <a:gd name="connsiteY111" fmla="*/ 1251645 h 2581275"/>
                <a:gd name="connsiteX112" fmla="*/ 2439829 w 2819400"/>
                <a:gd name="connsiteY112" fmla="*/ 1056573 h 2581275"/>
                <a:gd name="connsiteX113" fmla="*/ 2509552 w 2819400"/>
                <a:gd name="connsiteY113" fmla="*/ 983707 h 2581275"/>
                <a:gd name="connsiteX114" fmla="*/ 2498598 w 2819400"/>
                <a:gd name="connsiteY114" fmla="*/ 977135 h 2581275"/>
                <a:gd name="connsiteX115" fmla="*/ 2416588 w 2819400"/>
                <a:gd name="connsiteY115" fmla="*/ 944368 h 2581275"/>
                <a:gd name="connsiteX116" fmla="*/ 2389156 w 2819400"/>
                <a:gd name="connsiteY116" fmla="*/ 950846 h 2581275"/>
                <a:gd name="connsiteX117" fmla="*/ 2286953 w 2819400"/>
                <a:gd name="connsiteY117" fmla="*/ 1058288 h 2581275"/>
                <a:gd name="connsiteX118" fmla="*/ 2077593 w 2819400"/>
                <a:gd name="connsiteY118" fmla="*/ 1277077 h 2581275"/>
                <a:gd name="connsiteX119" fmla="*/ 1859566 w 2819400"/>
                <a:gd name="connsiteY119" fmla="*/ 1505010 h 2581275"/>
                <a:gd name="connsiteX120" fmla="*/ 1671257 w 2819400"/>
                <a:gd name="connsiteY120" fmla="*/ 1702463 h 2581275"/>
                <a:gd name="connsiteX121" fmla="*/ 1441609 w 2819400"/>
                <a:gd name="connsiteY121" fmla="*/ 1943350 h 2581275"/>
                <a:gd name="connsiteX122" fmla="*/ 1398937 w 2819400"/>
                <a:gd name="connsiteY122" fmla="*/ 1983737 h 2581275"/>
                <a:gd name="connsiteX123" fmla="*/ 1408176 w 2819400"/>
                <a:gd name="connsiteY123" fmla="*/ 1921157 h 2581275"/>
                <a:gd name="connsiteX124" fmla="*/ 1590485 w 2819400"/>
                <a:gd name="connsiteY124" fmla="*/ 1731038 h 2581275"/>
                <a:gd name="connsiteX125" fmla="*/ 1800511 w 2819400"/>
                <a:gd name="connsiteY125" fmla="*/ 1510630 h 2581275"/>
                <a:gd name="connsiteX126" fmla="*/ 1929289 w 2819400"/>
                <a:gd name="connsiteY126" fmla="*/ 1376232 h 2581275"/>
                <a:gd name="connsiteX127" fmla="*/ 2134934 w 2819400"/>
                <a:gd name="connsiteY127" fmla="*/ 1160396 h 2581275"/>
                <a:gd name="connsiteX128" fmla="*/ 2263997 w 2819400"/>
                <a:gd name="connsiteY128" fmla="*/ 1026284 h 2581275"/>
                <a:gd name="connsiteX129" fmla="*/ 2359343 w 2819400"/>
                <a:gd name="connsiteY129" fmla="*/ 925795 h 2581275"/>
                <a:gd name="connsiteX130" fmla="*/ 2349818 w 2819400"/>
                <a:gd name="connsiteY130" fmla="*/ 919413 h 2581275"/>
                <a:gd name="connsiteX131" fmla="*/ 2261807 w 2819400"/>
                <a:gd name="connsiteY131" fmla="*/ 884742 h 2581275"/>
                <a:gd name="connsiteX132" fmla="*/ 2244090 w 2819400"/>
                <a:gd name="connsiteY132" fmla="*/ 888838 h 2581275"/>
                <a:gd name="connsiteX133" fmla="*/ 1974914 w 2819400"/>
                <a:gd name="connsiteY133" fmla="*/ 1170492 h 2581275"/>
                <a:gd name="connsiteX134" fmla="*/ 1798034 w 2819400"/>
                <a:gd name="connsiteY134" fmla="*/ 1354991 h 2581275"/>
                <a:gd name="connsiteX135" fmla="*/ 1574483 w 2819400"/>
                <a:gd name="connsiteY135" fmla="*/ 1588640 h 2581275"/>
                <a:gd name="connsiteX136" fmla="*/ 1412367 w 2819400"/>
                <a:gd name="connsiteY136" fmla="*/ 1758756 h 2581275"/>
                <a:gd name="connsiteX137" fmla="*/ 1400270 w 2819400"/>
                <a:gd name="connsiteY137" fmla="*/ 1770186 h 2581275"/>
                <a:gd name="connsiteX138" fmla="*/ 1396746 w 2819400"/>
                <a:gd name="connsiteY138" fmla="*/ 1768853 h 2581275"/>
                <a:gd name="connsiteX139" fmla="*/ 1397127 w 2819400"/>
                <a:gd name="connsiteY139" fmla="*/ 1722561 h 2581275"/>
                <a:gd name="connsiteX140" fmla="*/ 1405414 w 2819400"/>
                <a:gd name="connsiteY140" fmla="*/ 1709702 h 2581275"/>
                <a:gd name="connsiteX141" fmla="*/ 1593723 w 2819400"/>
                <a:gd name="connsiteY141" fmla="*/ 1512344 h 2581275"/>
                <a:gd name="connsiteX142" fmla="*/ 1796796 w 2819400"/>
                <a:gd name="connsiteY142" fmla="*/ 1300604 h 2581275"/>
                <a:gd name="connsiteX143" fmla="*/ 2050447 w 2819400"/>
                <a:gd name="connsiteY143" fmla="*/ 1034570 h 2581275"/>
                <a:gd name="connsiteX144" fmla="*/ 2198847 w 2819400"/>
                <a:gd name="connsiteY144" fmla="*/ 879598 h 2581275"/>
                <a:gd name="connsiteX145" fmla="*/ 2209991 w 2819400"/>
                <a:gd name="connsiteY145" fmla="*/ 867216 h 2581275"/>
                <a:gd name="connsiteX146" fmla="*/ 2199037 w 2819400"/>
                <a:gd name="connsiteY146" fmla="*/ 861882 h 2581275"/>
                <a:gd name="connsiteX147" fmla="*/ 2115598 w 2819400"/>
                <a:gd name="connsiteY147" fmla="*/ 828449 h 2581275"/>
                <a:gd name="connsiteX148" fmla="*/ 2090833 w 2819400"/>
                <a:gd name="connsiteY148" fmla="*/ 833593 h 2581275"/>
                <a:gd name="connsiteX149" fmla="*/ 1967865 w 2819400"/>
                <a:gd name="connsiteY149" fmla="*/ 962656 h 2581275"/>
                <a:gd name="connsiteX150" fmla="*/ 1808798 w 2819400"/>
                <a:gd name="connsiteY150" fmla="*/ 1129249 h 2581275"/>
                <a:gd name="connsiteX151" fmla="*/ 1626870 w 2819400"/>
                <a:gd name="connsiteY151" fmla="*/ 1319749 h 2581275"/>
                <a:gd name="connsiteX152" fmla="*/ 1473232 w 2819400"/>
                <a:gd name="connsiteY152" fmla="*/ 1480626 h 2581275"/>
                <a:gd name="connsiteX153" fmla="*/ 1411034 w 2819400"/>
                <a:gd name="connsiteY153" fmla="*/ 1545491 h 2581275"/>
                <a:gd name="connsiteX154" fmla="*/ 1400366 w 2819400"/>
                <a:gd name="connsiteY154" fmla="*/ 1555683 h 2581275"/>
                <a:gd name="connsiteX155" fmla="*/ 1397032 w 2819400"/>
                <a:gd name="connsiteY155" fmla="*/ 1554159 h 2581275"/>
                <a:gd name="connsiteX156" fmla="*/ 1397413 w 2819400"/>
                <a:gd name="connsiteY156" fmla="*/ 1507772 h 2581275"/>
                <a:gd name="connsiteX157" fmla="*/ 1405128 w 2819400"/>
                <a:gd name="connsiteY157" fmla="*/ 1496342 h 2581275"/>
                <a:gd name="connsiteX158" fmla="*/ 1530477 w 2819400"/>
                <a:gd name="connsiteY158" fmla="*/ 1365183 h 2581275"/>
                <a:gd name="connsiteX159" fmla="*/ 1738503 w 2819400"/>
                <a:gd name="connsiteY159" fmla="*/ 1147251 h 2581275"/>
                <a:gd name="connsiteX160" fmla="*/ 1919478 w 2819400"/>
                <a:gd name="connsiteY160" fmla="*/ 957989 h 2581275"/>
                <a:gd name="connsiteX161" fmla="*/ 2055495 w 2819400"/>
                <a:gd name="connsiteY161" fmla="*/ 815210 h 2581275"/>
                <a:gd name="connsiteX162" fmla="*/ 2062544 w 2819400"/>
                <a:gd name="connsiteY162" fmla="*/ 806732 h 2581275"/>
                <a:gd name="connsiteX163" fmla="*/ 2051685 w 2819400"/>
                <a:gd name="connsiteY163" fmla="*/ 800446 h 2581275"/>
                <a:gd name="connsiteX164" fmla="*/ 1968246 w 2819400"/>
                <a:gd name="connsiteY164" fmla="*/ 767013 h 2581275"/>
                <a:gd name="connsiteX165" fmla="*/ 1945005 w 2819400"/>
                <a:gd name="connsiteY165" fmla="*/ 772538 h 2581275"/>
                <a:gd name="connsiteX166" fmla="*/ 1812226 w 2819400"/>
                <a:gd name="connsiteY166" fmla="*/ 911793 h 2581275"/>
                <a:gd name="connsiteX167" fmla="*/ 1583531 w 2819400"/>
                <a:gd name="connsiteY167" fmla="*/ 1151442 h 2581275"/>
                <a:gd name="connsiteX168" fmla="*/ 1423130 w 2819400"/>
                <a:gd name="connsiteY168" fmla="*/ 1318891 h 2581275"/>
                <a:gd name="connsiteX169" fmla="*/ 1399223 w 2819400"/>
                <a:gd name="connsiteY169" fmla="*/ 1340799 h 2581275"/>
                <a:gd name="connsiteX170" fmla="*/ 1414653 w 2819400"/>
                <a:gd name="connsiteY170" fmla="*/ 1266599 h 2581275"/>
                <a:gd name="connsiteX171" fmla="*/ 1607153 w 2819400"/>
                <a:gd name="connsiteY171" fmla="*/ 1066479 h 2581275"/>
                <a:gd name="connsiteX172" fmla="*/ 1779461 w 2819400"/>
                <a:gd name="connsiteY172" fmla="*/ 886361 h 2581275"/>
                <a:gd name="connsiteX173" fmla="*/ 1903666 w 2819400"/>
                <a:gd name="connsiteY173" fmla="*/ 756345 h 2581275"/>
                <a:gd name="connsiteX174" fmla="*/ 1911763 w 2819400"/>
                <a:gd name="connsiteY174" fmla="*/ 745296 h 2581275"/>
                <a:gd name="connsiteX175" fmla="*/ 1804225 w 2819400"/>
                <a:gd name="connsiteY175" fmla="*/ 702338 h 2581275"/>
                <a:gd name="connsiteX176" fmla="*/ 1399127 w 2819400"/>
                <a:gd name="connsiteY176" fmla="*/ 1126201 h 2581275"/>
                <a:gd name="connsiteX177" fmla="*/ 1409129 w 2819400"/>
                <a:gd name="connsiteY177" fmla="*/ 1074004 h 2581275"/>
                <a:gd name="connsiteX178" fmla="*/ 1511999 w 2819400"/>
                <a:gd name="connsiteY178" fmla="*/ 967229 h 2581275"/>
                <a:gd name="connsiteX179" fmla="*/ 1734503 w 2819400"/>
                <a:gd name="connsiteY179" fmla="*/ 734723 h 2581275"/>
                <a:gd name="connsiteX180" fmla="*/ 1773650 w 2819400"/>
                <a:gd name="connsiteY180" fmla="*/ 692432 h 2581275"/>
                <a:gd name="connsiteX181" fmla="*/ 1765078 w 2819400"/>
                <a:gd name="connsiteY181" fmla="*/ 687003 h 2581275"/>
                <a:gd name="connsiteX182" fmla="*/ 1675352 w 2819400"/>
                <a:gd name="connsiteY182" fmla="*/ 651570 h 2581275"/>
                <a:gd name="connsiteX183" fmla="*/ 1658779 w 2819400"/>
                <a:gd name="connsiteY183" fmla="*/ 655380 h 2581275"/>
                <a:gd name="connsiteX184" fmla="*/ 1465040 w 2819400"/>
                <a:gd name="connsiteY184" fmla="*/ 858643 h 2581275"/>
                <a:gd name="connsiteX185" fmla="*/ 1410176 w 2819400"/>
                <a:gd name="connsiteY185" fmla="*/ 915317 h 2581275"/>
                <a:gd name="connsiteX186" fmla="*/ 1397222 w 2819400"/>
                <a:gd name="connsiteY186" fmla="*/ 926366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819400" h="2581275">
                  <a:moveTo>
                    <a:pt x="1397222" y="926366"/>
                  </a:moveTo>
                  <a:cubicBezTo>
                    <a:pt x="1397222" y="906173"/>
                    <a:pt x="1396746" y="889695"/>
                    <a:pt x="1397603" y="873217"/>
                  </a:cubicBezTo>
                  <a:cubicBezTo>
                    <a:pt x="1397794" y="869311"/>
                    <a:pt x="1402461" y="865311"/>
                    <a:pt x="1405604" y="861977"/>
                  </a:cubicBezTo>
                  <a:cubicBezTo>
                    <a:pt x="1450848" y="814352"/>
                    <a:pt x="1496282" y="766823"/>
                    <a:pt x="1541621" y="719293"/>
                  </a:cubicBezTo>
                  <a:cubicBezTo>
                    <a:pt x="1567053" y="692623"/>
                    <a:pt x="1592580" y="666143"/>
                    <a:pt x="1617917" y="639473"/>
                  </a:cubicBezTo>
                  <a:cubicBezTo>
                    <a:pt x="1619631" y="637664"/>
                    <a:pt x="1620869" y="635377"/>
                    <a:pt x="1623346" y="631948"/>
                  </a:cubicBezTo>
                  <a:cubicBezTo>
                    <a:pt x="1615726" y="628519"/>
                    <a:pt x="1609154" y="625376"/>
                    <a:pt x="1602486" y="622709"/>
                  </a:cubicBezTo>
                  <a:cubicBezTo>
                    <a:pt x="1578007" y="613089"/>
                    <a:pt x="1553147" y="604421"/>
                    <a:pt x="1529144" y="593753"/>
                  </a:cubicBezTo>
                  <a:cubicBezTo>
                    <a:pt x="1518285" y="588991"/>
                    <a:pt x="1511903" y="591467"/>
                    <a:pt x="1504569" y="599278"/>
                  </a:cubicBezTo>
                  <a:cubicBezTo>
                    <a:pt x="1473613" y="632234"/>
                    <a:pt x="1442180" y="664810"/>
                    <a:pt x="1410938" y="697385"/>
                  </a:cubicBezTo>
                  <a:cubicBezTo>
                    <a:pt x="1407509" y="701005"/>
                    <a:pt x="1403795" y="704339"/>
                    <a:pt x="1398556" y="706815"/>
                  </a:cubicBezTo>
                  <a:cubicBezTo>
                    <a:pt x="1397222" y="685574"/>
                    <a:pt x="1391317" y="665381"/>
                    <a:pt x="1411319" y="647665"/>
                  </a:cubicBezTo>
                  <a:cubicBezTo>
                    <a:pt x="1435513" y="626138"/>
                    <a:pt x="1456658" y="601088"/>
                    <a:pt x="1480947" y="575656"/>
                  </a:cubicBezTo>
                  <a:cubicBezTo>
                    <a:pt x="1468374" y="570322"/>
                    <a:pt x="1457611" y="565655"/>
                    <a:pt x="1446657" y="561178"/>
                  </a:cubicBezTo>
                  <a:cubicBezTo>
                    <a:pt x="1434465" y="556225"/>
                    <a:pt x="1422464" y="550700"/>
                    <a:pt x="1409986" y="546795"/>
                  </a:cubicBezTo>
                  <a:cubicBezTo>
                    <a:pt x="1398842" y="543271"/>
                    <a:pt x="1396079" y="536508"/>
                    <a:pt x="1395889" y="525554"/>
                  </a:cubicBezTo>
                  <a:cubicBezTo>
                    <a:pt x="1395698" y="510124"/>
                    <a:pt x="1393508" y="494693"/>
                    <a:pt x="1391984" y="476881"/>
                  </a:cubicBezTo>
                  <a:cubicBezTo>
                    <a:pt x="1385888" y="481072"/>
                    <a:pt x="1381506" y="483739"/>
                    <a:pt x="1377506" y="486788"/>
                  </a:cubicBezTo>
                  <a:cubicBezTo>
                    <a:pt x="1330452" y="522125"/>
                    <a:pt x="1282446" y="556510"/>
                    <a:pt x="1236631" y="593468"/>
                  </a:cubicBezTo>
                  <a:cubicBezTo>
                    <a:pt x="1208437" y="616137"/>
                    <a:pt x="1176528" y="629472"/>
                    <a:pt x="1143095" y="640711"/>
                  </a:cubicBezTo>
                  <a:cubicBezTo>
                    <a:pt x="1129856" y="645188"/>
                    <a:pt x="1116806" y="650141"/>
                    <a:pt x="1103662" y="654904"/>
                  </a:cubicBezTo>
                  <a:cubicBezTo>
                    <a:pt x="1102519" y="653380"/>
                    <a:pt x="1101471" y="651856"/>
                    <a:pt x="1100328" y="650427"/>
                  </a:cubicBezTo>
                  <a:cubicBezTo>
                    <a:pt x="1103090" y="648998"/>
                    <a:pt x="1106043" y="648046"/>
                    <a:pt x="1108520" y="646236"/>
                  </a:cubicBezTo>
                  <a:cubicBezTo>
                    <a:pt x="1199007" y="578418"/>
                    <a:pt x="1289304" y="510314"/>
                    <a:pt x="1379982" y="442782"/>
                  </a:cubicBezTo>
                  <a:cubicBezTo>
                    <a:pt x="1389317" y="435829"/>
                    <a:pt x="1394079" y="428780"/>
                    <a:pt x="1393508" y="416779"/>
                  </a:cubicBezTo>
                  <a:cubicBezTo>
                    <a:pt x="1392555" y="394681"/>
                    <a:pt x="1393317" y="372583"/>
                    <a:pt x="1393222" y="350485"/>
                  </a:cubicBezTo>
                  <a:cubicBezTo>
                    <a:pt x="1393222" y="345913"/>
                    <a:pt x="1392650" y="341341"/>
                    <a:pt x="1392174" y="333911"/>
                  </a:cubicBezTo>
                  <a:cubicBezTo>
                    <a:pt x="1385507" y="338293"/>
                    <a:pt x="1380744" y="341150"/>
                    <a:pt x="1376363" y="344389"/>
                  </a:cubicBezTo>
                  <a:cubicBezTo>
                    <a:pt x="1199769" y="477167"/>
                    <a:pt x="1023271" y="610041"/>
                    <a:pt x="846582" y="742534"/>
                  </a:cubicBezTo>
                  <a:cubicBezTo>
                    <a:pt x="836676" y="749963"/>
                    <a:pt x="825151" y="755678"/>
                    <a:pt x="813626" y="760346"/>
                  </a:cubicBezTo>
                  <a:cubicBezTo>
                    <a:pt x="791242" y="769394"/>
                    <a:pt x="768286" y="777205"/>
                    <a:pt x="745522" y="785301"/>
                  </a:cubicBezTo>
                  <a:cubicBezTo>
                    <a:pt x="742474" y="786444"/>
                    <a:pt x="739140" y="786825"/>
                    <a:pt x="734473" y="784920"/>
                  </a:cubicBezTo>
                  <a:cubicBezTo>
                    <a:pt x="743903" y="777681"/>
                    <a:pt x="753332" y="770442"/>
                    <a:pt x="762857" y="763298"/>
                  </a:cubicBezTo>
                  <a:cubicBezTo>
                    <a:pt x="944880" y="626424"/>
                    <a:pt x="1126903" y="489550"/>
                    <a:pt x="1308926" y="352676"/>
                  </a:cubicBezTo>
                  <a:cubicBezTo>
                    <a:pt x="1333310" y="334388"/>
                    <a:pt x="1357598" y="315814"/>
                    <a:pt x="1382268" y="298002"/>
                  </a:cubicBezTo>
                  <a:cubicBezTo>
                    <a:pt x="1390364" y="292192"/>
                    <a:pt x="1393698" y="285524"/>
                    <a:pt x="1393508" y="275523"/>
                  </a:cubicBezTo>
                  <a:cubicBezTo>
                    <a:pt x="1392936" y="252377"/>
                    <a:pt x="1393412" y="229231"/>
                    <a:pt x="1393222" y="206086"/>
                  </a:cubicBezTo>
                  <a:cubicBezTo>
                    <a:pt x="1393222" y="202085"/>
                    <a:pt x="1392460" y="197989"/>
                    <a:pt x="1391698" y="190751"/>
                  </a:cubicBezTo>
                  <a:cubicBezTo>
                    <a:pt x="1377220" y="201228"/>
                    <a:pt x="1364456" y="210086"/>
                    <a:pt x="1352169" y="219421"/>
                  </a:cubicBezTo>
                  <a:cubicBezTo>
                    <a:pt x="1234059" y="308289"/>
                    <a:pt x="1116044" y="397157"/>
                    <a:pt x="997934" y="486026"/>
                  </a:cubicBezTo>
                  <a:cubicBezTo>
                    <a:pt x="844106" y="601754"/>
                    <a:pt x="690182" y="717388"/>
                    <a:pt x="536353" y="833117"/>
                  </a:cubicBezTo>
                  <a:cubicBezTo>
                    <a:pt x="524161" y="842260"/>
                    <a:pt x="511397" y="850833"/>
                    <a:pt x="500063" y="860834"/>
                  </a:cubicBezTo>
                  <a:cubicBezTo>
                    <a:pt x="473297" y="884266"/>
                    <a:pt x="441484" y="897410"/>
                    <a:pt x="408337" y="908173"/>
                  </a:cubicBezTo>
                  <a:cubicBezTo>
                    <a:pt x="394525" y="912650"/>
                    <a:pt x="380905" y="917794"/>
                    <a:pt x="365760" y="920175"/>
                  </a:cubicBezTo>
                  <a:cubicBezTo>
                    <a:pt x="368522" y="917603"/>
                    <a:pt x="371094" y="914746"/>
                    <a:pt x="374047" y="912555"/>
                  </a:cubicBezTo>
                  <a:cubicBezTo>
                    <a:pt x="583406" y="755202"/>
                    <a:pt x="792861" y="597849"/>
                    <a:pt x="1002221" y="440496"/>
                  </a:cubicBezTo>
                  <a:cubicBezTo>
                    <a:pt x="1128808" y="345341"/>
                    <a:pt x="1255109" y="249996"/>
                    <a:pt x="1381792" y="155032"/>
                  </a:cubicBezTo>
                  <a:cubicBezTo>
                    <a:pt x="1390460" y="148555"/>
                    <a:pt x="1393603" y="141697"/>
                    <a:pt x="1393412" y="131219"/>
                  </a:cubicBezTo>
                  <a:cubicBezTo>
                    <a:pt x="1392841" y="104454"/>
                    <a:pt x="1393222" y="77784"/>
                    <a:pt x="1393222" y="47018"/>
                  </a:cubicBezTo>
                  <a:cubicBezTo>
                    <a:pt x="1385602" y="52162"/>
                    <a:pt x="1380554" y="55210"/>
                    <a:pt x="1375886" y="58734"/>
                  </a:cubicBezTo>
                  <a:cubicBezTo>
                    <a:pt x="1295591" y="119027"/>
                    <a:pt x="1215295" y="179511"/>
                    <a:pt x="1134999" y="239804"/>
                  </a:cubicBezTo>
                  <a:cubicBezTo>
                    <a:pt x="920972" y="400681"/>
                    <a:pt x="706946" y="561464"/>
                    <a:pt x="492919" y="722341"/>
                  </a:cubicBezTo>
                  <a:cubicBezTo>
                    <a:pt x="368046" y="816162"/>
                    <a:pt x="243173" y="909983"/>
                    <a:pt x="118491" y="1004185"/>
                  </a:cubicBezTo>
                  <a:cubicBezTo>
                    <a:pt x="103251" y="1015711"/>
                    <a:pt x="87535" y="1025426"/>
                    <a:pt x="69152" y="1031332"/>
                  </a:cubicBezTo>
                  <a:cubicBezTo>
                    <a:pt x="46292" y="1038666"/>
                    <a:pt x="24003" y="1047810"/>
                    <a:pt x="0" y="1054192"/>
                  </a:cubicBezTo>
                  <a:cubicBezTo>
                    <a:pt x="2191" y="1051811"/>
                    <a:pt x="4096" y="1049144"/>
                    <a:pt x="6572" y="1047239"/>
                  </a:cubicBezTo>
                  <a:cubicBezTo>
                    <a:pt x="142018" y="944654"/>
                    <a:pt x="277559" y="842260"/>
                    <a:pt x="412909" y="739676"/>
                  </a:cubicBezTo>
                  <a:cubicBezTo>
                    <a:pt x="568071" y="622233"/>
                    <a:pt x="723043" y="504504"/>
                    <a:pt x="878205" y="387061"/>
                  </a:cubicBezTo>
                  <a:cubicBezTo>
                    <a:pt x="1025843" y="275332"/>
                    <a:pt x="1173480" y="163700"/>
                    <a:pt x="1321118" y="52067"/>
                  </a:cubicBezTo>
                  <a:cubicBezTo>
                    <a:pt x="1340834" y="37112"/>
                    <a:pt x="1360361" y="22063"/>
                    <a:pt x="1380077" y="7013"/>
                  </a:cubicBezTo>
                  <a:cubicBezTo>
                    <a:pt x="1392269" y="-2321"/>
                    <a:pt x="1392841" y="-2226"/>
                    <a:pt x="1404461" y="6632"/>
                  </a:cubicBezTo>
                  <a:cubicBezTo>
                    <a:pt x="1513713" y="90643"/>
                    <a:pt x="1622870" y="174748"/>
                    <a:pt x="1732121" y="258759"/>
                  </a:cubicBezTo>
                  <a:cubicBezTo>
                    <a:pt x="1852613" y="351437"/>
                    <a:pt x="1973199" y="443925"/>
                    <a:pt x="2093690" y="536603"/>
                  </a:cubicBezTo>
                  <a:cubicBezTo>
                    <a:pt x="2259235" y="663952"/>
                    <a:pt x="2424589" y="791302"/>
                    <a:pt x="2590133" y="918651"/>
                  </a:cubicBezTo>
                  <a:cubicBezTo>
                    <a:pt x="2662619" y="974468"/>
                    <a:pt x="2735294" y="1030189"/>
                    <a:pt x="2807780" y="1085910"/>
                  </a:cubicBezTo>
                  <a:cubicBezTo>
                    <a:pt x="2812733" y="1089720"/>
                    <a:pt x="2817495" y="1093721"/>
                    <a:pt x="2823782" y="1098769"/>
                  </a:cubicBezTo>
                  <a:cubicBezTo>
                    <a:pt x="2808732" y="1114866"/>
                    <a:pt x="2794635" y="1130297"/>
                    <a:pt x="2780252" y="1145346"/>
                  </a:cubicBezTo>
                  <a:cubicBezTo>
                    <a:pt x="2725293" y="1202591"/>
                    <a:pt x="2670048" y="1259646"/>
                    <a:pt x="2615089" y="1316987"/>
                  </a:cubicBezTo>
                  <a:cubicBezTo>
                    <a:pt x="2544128" y="1390996"/>
                    <a:pt x="2473547" y="1465386"/>
                    <a:pt x="2402586" y="1539490"/>
                  </a:cubicBezTo>
                  <a:cubicBezTo>
                    <a:pt x="2331339" y="1613976"/>
                    <a:pt x="2259806" y="1688176"/>
                    <a:pt x="2188559" y="1762661"/>
                  </a:cubicBezTo>
                  <a:cubicBezTo>
                    <a:pt x="2108264" y="1846672"/>
                    <a:pt x="2028254" y="1930873"/>
                    <a:pt x="1947863" y="2014883"/>
                  </a:cubicBezTo>
                  <a:cubicBezTo>
                    <a:pt x="1902428" y="2062413"/>
                    <a:pt x="1856423" y="2109371"/>
                    <a:pt x="1810988" y="2156901"/>
                  </a:cubicBezTo>
                  <a:cubicBezTo>
                    <a:pt x="1757553" y="2212717"/>
                    <a:pt x="1704404" y="2268915"/>
                    <a:pt x="1650968" y="2324732"/>
                  </a:cubicBezTo>
                  <a:cubicBezTo>
                    <a:pt x="1595342" y="2382834"/>
                    <a:pt x="1539431" y="2440746"/>
                    <a:pt x="1483709" y="2498753"/>
                  </a:cubicBezTo>
                  <a:cubicBezTo>
                    <a:pt x="1460087" y="2523423"/>
                    <a:pt x="1436561" y="2548188"/>
                    <a:pt x="1412939" y="2572858"/>
                  </a:cubicBezTo>
                  <a:cubicBezTo>
                    <a:pt x="1409033" y="2576954"/>
                    <a:pt x="1404747" y="2580668"/>
                    <a:pt x="1398842" y="2586288"/>
                  </a:cubicBezTo>
                  <a:cubicBezTo>
                    <a:pt x="1394936" y="2569715"/>
                    <a:pt x="1393793" y="2557427"/>
                    <a:pt x="1405509" y="2545331"/>
                  </a:cubicBezTo>
                  <a:cubicBezTo>
                    <a:pt x="1458563" y="2490657"/>
                    <a:pt x="1511046" y="2435317"/>
                    <a:pt x="1563719" y="2380167"/>
                  </a:cubicBezTo>
                  <a:cubicBezTo>
                    <a:pt x="1642110" y="2297966"/>
                    <a:pt x="1720310" y="2215670"/>
                    <a:pt x="1798796" y="2133565"/>
                  </a:cubicBezTo>
                  <a:cubicBezTo>
                    <a:pt x="1856137" y="2073462"/>
                    <a:pt x="1913858" y="2013645"/>
                    <a:pt x="1971199" y="1953542"/>
                  </a:cubicBezTo>
                  <a:cubicBezTo>
                    <a:pt x="2042732" y="1878676"/>
                    <a:pt x="2114074" y="1803524"/>
                    <a:pt x="2185607" y="1728562"/>
                  </a:cubicBezTo>
                  <a:cubicBezTo>
                    <a:pt x="2236089" y="1675698"/>
                    <a:pt x="2286857" y="1623120"/>
                    <a:pt x="2337340" y="1570256"/>
                  </a:cubicBezTo>
                  <a:cubicBezTo>
                    <a:pt x="2388965" y="1516345"/>
                    <a:pt x="2440496" y="1462243"/>
                    <a:pt x="2492026" y="1408331"/>
                  </a:cubicBezTo>
                  <a:cubicBezTo>
                    <a:pt x="2544032" y="1353944"/>
                    <a:pt x="2596039" y="1299746"/>
                    <a:pt x="2648045" y="1245358"/>
                  </a:cubicBezTo>
                  <a:cubicBezTo>
                    <a:pt x="2692337" y="1198972"/>
                    <a:pt x="2736628" y="1152585"/>
                    <a:pt x="2780919" y="1106198"/>
                  </a:cubicBezTo>
                  <a:cubicBezTo>
                    <a:pt x="2784158" y="1102865"/>
                    <a:pt x="2786920" y="1099055"/>
                    <a:pt x="2790825" y="1094578"/>
                  </a:cubicBezTo>
                  <a:cubicBezTo>
                    <a:pt x="2787206" y="1092387"/>
                    <a:pt x="2784443" y="1090101"/>
                    <a:pt x="2781300" y="1088863"/>
                  </a:cubicBezTo>
                  <a:cubicBezTo>
                    <a:pt x="2752535" y="1077338"/>
                    <a:pt x="2723579" y="1066289"/>
                    <a:pt x="2694908" y="1054382"/>
                  </a:cubicBezTo>
                  <a:cubicBezTo>
                    <a:pt x="2686145" y="1050763"/>
                    <a:pt x="2680811" y="1052668"/>
                    <a:pt x="2674334" y="1059431"/>
                  </a:cubicBezTo>
                  <a:cubicBezTo>
                    <a:pt x="2588800" y="1149347"/>
                    <a:pt x="2502884" y="1238882"/>
                    <a:pt x="2417159" y="1328512"/>
                  </a:cubicBezTo>
                  <a:cubicBezTo>
                    <a:pt x="2320862" y="1429191"/>
                    <a:pt x="2224564" y="1529870"/>
                    <a:pt x="2128266" y="1630645"/>
                  </a:cubicBezTo>
                  <a:cubicBezTo>
                    <a:pt x="2055971" y="1706273"/>
                    <a:pt x="1983581" y="1781902"/>
                    <a:pt x="1911382" y="1857530"/>
                  </a:cubicBezTo>
                  <a:cubicBezTo>
                    <a:pt x="1847850" y="1924015"/>
                    <a:pt x="1784414" y="1990690"/>
                    <a:pt x="1720882" y="2057270"/>
                  </a:cubicBezTo>
                  <a:cubicBezTo>
                    <a:pt x="1624584" y="2158044"/>
                    <a:pt x="1528286" y="2258723"/>
                    <a:pt x="1431989" y="2359403"/>
                  </a:cubicBezTo>
                  <a:cubicBezTo>
                    <a:pt x="1421606" y="2370261"/>
                    <a:pt x="1411319" y="2381215"/>
                    <a:pt x="1399223" y="2391216"/>
                  </a:cubicBezTo>
                  <a:cubicBezTo>
                    <a:pt x="1396651" y="2371880"/>
                    <a:pt x="1392555" y="2354735"/>
                    <a:pt x="1409319" y="2337781"/>
                  </a:cubicBezTo>
                  <a:cubicBezTo>
                    <a:pt x="1469898" y="2276440"/>
                    <a:pt x="1528763" y="2213384"/>
                    <a:pt x="1588294" y="2150996"/>
                  </a:cubicBezTo>
                  <a:cubicBezTo>
                    <a:pt x="1640205" y="2096608"/>
                    <a:pt x="1692307" y="2042411"/>
                    <a:pt x="1744218" y="1988023"/>
                  </a:cubicBezTo>
                  <a:cubicBezTo>
                    <a:pt x="1805654" y="1923729"/>
                    <a:pt x="1866900" y="1859435"/>
                    <a:pt x="1928241" y="1795141"/>
                  </a:cubicBezTo>
                  <a:cubicBezTo>
                    <a:pt x="1979105" y="1741897"/>
                    <a:pt x="2029968" y="1688747"/>
                    <a:pt x="2080832" y="1635503"/>
                  </a:cubicBezTo>
                  <a:cubicBezTo>
                    <a:pt x="2135315" y="1578448"/>
                    <a:pt x="2189607" y="1521298"/>
                    <a:pt x="2244090" y="1464338"/>
                  </a:cubicBezTo>
                  <a:cubicBezTo>
                    <a:pt x="2301526" y="1404331"/>
                    <a:pt x="2359152" y="1344514"/>
                    <a:pt x="2416588" y="1284411"/>
                  </a:cubicBezTo>
                  <a:cubicBezTo>
                    <a:pt x="2486025" y="1211831"/>
                    <a:pt x="2555177" y="1139059"/>
                    <a:pt x="2624519" y="1066384"/>
                  </a:cubicBezTo>
                  <a:cubicBezTo>
                    <a:pt x="2632710" y="1057716"/>
                    <a:pt x="2640997" y="1049144"/>
                    <a:pt x="2651665" y="1037999"/>
                  </a:cubicBezTo>
                  <a:cubicBezTo>
                    <a:pt x="2614041" y="1022950"/>
                    <a:pt x="2579180" y="1008948"/>
                    <a:pt x="2542508" y="994280"/>
                  </a:cubicBezTo>
                  <a:cubicBezTo>
                    <a:pt x="2162175" y="1392329"/>
                    <a:pt x="1781651" y="1790474"/>
                    <a:pt x="1400842" y="2189000"/>
                  </a:cubicBezTo>
                  <a:cubicBezTo>
                    <a:pt x="1391698" y="2172046"/>
                    <a:pt x="1394651" y="2150138"/>
                    <a:pt x="1407605" y="2136613"/>
                  </a:cubicBezTo>
                  <a:cubicBezTo>
                    <a:pt x="1434465" y="2108419"/>
                    <a:pt x="1461516" y="2080511"/>
                    <a:pt x="1488377" y="2052316"/>
                  </a:cubicBezTo>
                  <a:cubicBezTo>
                    <a:pt x="1567148" y="1969735"/>
                    <a:pt x="1645825" y="1887058"/>
                    <a:pt x="1724597" y="1804571"/>
                  </a:cubicBezTo>
                  <a:cubicBezTo>
                    <a:pt x="1791081" y="1735039"/>
                    <a:pt x="1857947" y="1665792"/>
                    <a:pt x="1924431" y="1596164"/>
                  </a:cubicBezTo>
                  <a:cubicBezTo>
                    <a:pt x="1993487" y="1523965"/>
                    <a:pt x="2062163" y="1451480"/>
                    <a:pt x="2131219" y="1379185"/>
                  </a:cubicBezTo>
                  <a:cubicBezTo>
                    <a:pt x="2171891" y="1336608"/>
                    <a:pt x="2212848" y="1294222"/>
                    <a:pt x="2253520" y="1251645"/>
                  </a:cubicBezTo>
                  <a:cubicBezTo>
                    <a:pt x="2315718" y="1186684"/>
                    <a:pt x="2377726" y="1121629"/>
                    <a:pt x="2439829" y="1056573"/>
                  </a:cubicBezTo>
                  <a:cubicBezTo>
                    <a:pt x="2462689" y="1032665"/>
                    <a:pt x="2485549" y="1008757"/>
                    <a:pt x="2509552" y="983707"/>
                  </a:cubicBezTo>
                  <a:cubicBezTo>
                    <a:pt x="2505170" y="981040"/>
                    <a:pt x="2502122" y="978563"/>
                    <a:pt x="2498598" y="977135"/>
                  </a:cubicBezTo>
                  <a:cubicBezTo>
                    <a:pt x="2471261" y="966181"/>
                    <a:pt x="2443639" y="956084"/>
                    <a:pt x="2416588" y="944368"/>
                  </a:cubicBezTo>
                  <a:cubicBezTo>
                    <a:pt x="2404682" y="939225"/>
                    <a:pt x="2397252" y="942178"/>
                    <a:pt x="2389156" y="950846"/>
                  </a:cubicBezTo>
                  <a:cubicBezTo>
                    <a:pt x="2355342" y="986850"/>
                    <a:pt x="2321147" y="1022569"/>
                    <a:pt x="2286953" y="1058288"/>
                  </a:cubicBezTo>
                  <a:cubicBezTo>
                    <a:pt x="2217230" y="1131249"/>
                    <a:pt x="2147316" y="1204211"/>
                    <a:pt x="2077593" y="1277077"/>
                  </a:cubicBezTo>
                  <a:cubicBezTo>
                    <a:pt x="2004917" y="1353086"/>
                    <a:pt x="1932146" y="1429000"/>
                    <a:pt x="1859566" y="1505010"/>
                  </a:cubicBezTo>
                  <a:cubicBezTo>
                    <a:pt x="1796701" y="1570828"/>
                    <a:pt x="1734026" y="1636646"/>
                    <a:pt x="1671257" y="1702463"/>
                  </a:cubicBezTo>
                  <a:cubicBezTo>
                    <a:pt x="1594676" y="1782759"/>
                    <a:pt x="1518190" y="1863150"/>
                    <a:pt x="1441609" y="1943350"/>
                  </a:cubicBezTo>
                  <a:cubicBezTo>
                    <a:pt x="1428274" y="1957352"/>
                    <a:pt x="1414367" y="1970687"/>
                    <a:pt x="1398937" y="1983737"/>
                  </a:cubicBezTo>
                  <a:cubicBezTo>
                    <a:pt x="1398365" y="1962210"/>
                    <a:pt x="1388936" y="1940874"/>
                    <a:pt x="1408176" y="1921157"/>
                  </a:cubicBezTo>
                  <a:cubicBezTo>
                    <a:pt x="1469517" y="1858292"/>
                    <a:pt x="1529906" y="1794570"/>
                    <a:pt x="1590485" y="1731038"/>
                  </a:cubicBezTo>
                  <a:cubicBezTo>
                    <a:pt x="1660589" y="1657600"/>
                    <a:pt x="1730407" y="1584067"/>
                    <a:pt x="1800511" y="1510630"/>
                  </a:cubicBezTo>
                  <a:cubicBezTo>
                    <a:pt x="1843373" y="1465767"/>
                    <a:pt x="1886522" y="1421190"/>
                    <a:pt x="1929289" y="1376232"/>
                  </a:cubicBezTo>
                  <a:cubicBezTo>
                    <a:pt x="1997869" y="1304318"/>
                    <a:pt x="2066258" y="1232214"/>
                    <a:pt x="2134934" y="1160396"/>
                  </a:cubicBezTo>
                  <a:cubicBezTo>
                    <a:pt x="2177796" y="1115533"/>
                    <a:pt x="2221040" y="1071051"/>
                    <a:pt x="2263997" y="1026284"/>
                  </a:cubicBezTo>
                  <a:cubicBezTo>
                    <a:pt x="2295620" y="993327"/>
                    <a:pt x="2326863" y="959989"/>
                    <a:pt x="2359343" y="925795"/>
                  </a:cubicBezTo>
                  <a:cubicBezTo>
                    <a:pt x="2355438" y="923128"/>
                    <a:pt x="2352866" y="920651"/>
                    <a:pt x="2349818" y="919413"/>
                  </a:cubicBezTo>
                  <a:cubicBezTo>
                    <a:pt x="2320481" y="907793"/>
                    <a:pt x="2291048" y="896648"/>
                    <a:pt x="2261807" y="884742"/>
                  </a:cubicBezTo>
                  <a:cubicBezTo>
                    <a:pt x="2254187" y="881599"/>
                    <a:pt x="2249710" y="882932"/>
                    <a:pt x="2244090" y="888838"/>
                  </a:cubicBezTo>
                  <a:cubicBezTo>
                    <a:pt x="2154555" y="982850"/>
                    <a:pt x="2064734" y="1076671"/>
                    <a:pt x="1974914" y="1170492"/>
                  </a:cubicBezTo>
                  <a:cubicBezTo>
                    <a:pt x="1916049" y="1232024"/>
                    <a:pt x="1856994" y="1293460"/>
                    <a:pt x="1798034" y="1354991"/>
                  </a:cubicBezTo>
                  <a:cubicBezTo>
                    <a:pt x="1723454" y="1432811"/>
                    <a:pt x="1648968" y="1510725"/>
                    <a:pt x="1574483" y="1588640"/>
                  </a:cubicBezTo>
                  <a:cubicBezTo>
                    <a:pt x="1520381" y="1645313"/>
                    <a:pt x="1466469" y="1702082"/>
                    <a:pt x="1412367" y="1758756"/>
                  </a:cubicBezTo>
                  <a:cubicBezTo>
                    <a:pt x="1408557" y="1762757"/>
                    <a:pt x="1404366" y="1766376"/>
                    <a:pt x="1400270" y="1770186"/>
                  </a:cubicBezTo>
                  <a:cubicBezTo>
                    <a:pt x="1399127" y="1769710"/>
                    <a:pt x="1397984" y="1769329"/>
                    <a:pt x="1396746" y="1768853"/>
                  </a:cubicBezTo>
                  <a:cubicBezTo>
                    <a:pt x="1396746" y="1753422"/>
                    <a:pt x="1396079" y="1737896"/>
                    <a:pt x="1397127" y="1722561"/>
                  </a:cubicBezTo>
                  <a:cubicBezTo>
                    <a:pt x="1397413" y="1718084"/>
                    <a:pt x="1401890" y="1713417"/>
                    <a:pt x="1405414" y="1709702"/>
                  </a:cubicBezTo>
                  <a:cubicBezTo>
                    <a:pt x="1468088" y="1643789"/>
                    <a:pt x="1530858" y="1578067"/>
                    <a:pt x="1593723" y="1512344"/>
                  </a:cubicBezTo>
                  <a:cubicBezTo>
                    <a:pt x="1661351" y="1441669"/>
                    <a:pt x="1729264" y="1371279"/>
                    <a:pt x="1796796" y="1300604"/>
                  </a:cubicBezTo>
                  <a:cubicBezTo>
                    <a:pt x="1881473" y="1212021"/>
                    <a:pt x="1965865" y="1123153"/>
                    <a:pt x="2050447" y="1034570"/>
                  </a:cubicBezTo>
                  <a:cubicBezTo>
                    <a:pt x="2099786" y="982850"/>
                    <a:pt x="2149412" y="931319"/>
                    <a:pt x="2198847" y="879598"/>
                  </a:cubicBezTo>
                  <a:cubicBezTo>
                    <a:pt x="2202371" y="875884"/>
                    <a:pt x="2205705" y="872074"/>
                    <a:pt x="2209991" y="867216"/>
                  </a:cubicBezTo>
                  <a:cubicBezTo>
                    <a:pt x="2205323" y="864930"/>
                    <a:pt x="2202275" y="863215"/>
                    <a:pt x="2199037" y="861882"/>
                  </a:cubicBezTo>
                  <a:cubicBezTo>
                    <a:pt x="2171224" y="850738"/>
                    <a:pt x="2143220" y="840165"/>
                    <a:pt x="2115598" y="828449"/>
                  </a:cubicBezTo>
                  <a:cubicBezTo>
                    <a:pt x="2105311" y="824068"/>
                    <a:pt x="2098548" y="825401"/>
                    <a:pt x="2090833" y="833593"/>
                  </a:cubicBezTo>
                  <a:cubicBezTo>
                    <a:pt x="2050161" y="876931"/>
                    <a:pt x="2008918" y="919699"/>
                    <a:pt x="1967865" y="962656"/>
                  </a:cubicBezTo>
                  <a:cubicBezTo>
                    <a:pt x="1914811" y="1018187"/>
                    <a:pt x="1861852" y="1073718"/>
                    <a:pt x="1808798" y="1129249"/>
                  </a:cubicBezTo>
                  <a:cubicBezTo>
                    <a:pt x="1748123" y="1192781"/>
                    <a:pt x="1687544" y="1256217"/>
                    <a:pt x="1626870" y="1319749"/>
                  </a:cubicBezTo>
                  <a:cubicBezTo>
                    <a:pt x="1575626" y="1373374"/>
                    <a:pt x="1524476" y="1427000"/>
                    <a:pt x="1473232" y="1480626"/>
                  </a:cubicBezTo>
                  <a:cubicBezTo>
                    <a:pt x="1452563" y="1502248"/>
                    <a:pt x="1431798" y="1523965"/>
                    <a:pt x="1411034" y="1545491"/>
                  </a:cubicBezTo>
                  <a:cubicBezTo>
                    <a:pt x="1407605" y="1549015"/>
                    <a:pt x="1403890" y="1552254"/>
                    <a:pt x="1400366" y="1555683"/>
                  </a:cubicBezTo>
                  <a:cubicBezTo>
                    <a:pt x="1399223" y="1555207"/>
                    <a:pt x="1398175" y="1554635"/>
                    <a:pt x="1397032" y="1554159"/>
                  </a:cubicBezTo>
                  <a:cubicBezTo>
                    <a:pt x="1397032" y="1538729"/>
                    <a:pt x="1396460" y="1523203"/>
                    <a:pt x="1397413" y="1507772"/>
                  </a:cubicBezTo>
                  <a:cubicBezTo>
                    <a:pt x="1397603" y="1503772"/>
                    <a:pt x="1401985" y="1499676"/>
                    <a:pt x="1405128" y="1496342"/>
                  </a:cubicBezTo>
                  <a:cubicBezTo>
                    <a:pt x="1446848" y="1452527"/>
                    <a:pt x="1488758" y="1408903"/>
                    <a:pt x="1530477" y="1365183"/>
                  </a:cubicBezTo>
                  <a:cubicBezTo>
                    <a:pt x="1599819" y="1292603"/>
                    <a:pt x="1669161" y="1219927"/>
                    <a:pt x="1738503" y="1147251"/>
                  </a:cubicBezTo>
                  <a:cubicBezTo>
                    <a:pt x="1798796" y="1084100"/>
                    <a:pt x="1859185" y="1021140"/>
                    <a:pt x="1919478" y="957989"/>
                  </a:cubicBezTo>
                  <a:cubicBezTo>
                    <a:pt x="1964912" y="910460"/>
                    <a:pt x="2010156" y="862835"/>
                    <a:pt x="2055495" y="815210"/>
                  </a:cubicBezTo>
                  <a:cubicBezTo>
                    <a:pt x="2057591" y="813019"/>
                    <a:pt x="2059400" y="810542"/>
                    <a:pt x="2062544" y="806732"/>
                  </a:cubicBezTo>
                  <a:cubicBezTo>
                    <a:pt x="2058353" y="804256"/>
                    <a:pt x="2055209" y="801875"/>
                    <a:pt x="2051685" y="800446"/>
                  </a:cubicBezTo>
                  <a:cubicBezTo>
                    <a:pt x="2023872" y="789302"/>
                    <a:pt x="1995869" y="778634"/>
                    <a:pt x="1968246" y="767013"/>
                  </a:cubicBezTo>
                  <a:cubicBezTo>
                    <a:pt x="1958340" y="762822"/>
                    <a:pt x="1952244" y="764822"/>
                    <a:pt x="1945005" y="772538"/>
                  </a:cubicBezTo>
                  <a:cubicBezTo>
                    <a:pt x="1901000" y="819210"/>
                    <a:pt x="1856518" y="865406"/>
                    <a:pt x="1812226" y="911793"/>
                  </a:cubicBezTo>
                  <a:cubicBezTo>
                    <a:pt x="1735931" y="991613"/>
                    <a:pt x="1659827" y="1071623"/>
                    <a:pt x="1583531" y="1151442"/>
                  </a:cubicBezTo>
                  <a:cubicBezTo>
                    <a:pt x="1530096" y="1207354"/>
                    <a:pt x="1476566" y="1263075"/>
                    <a:pt x="1423130" y="1318891"/>
                  </a:cubicBezTo>
                  <a:cubicBezTo>
                    <a:pt x="1415796" y="1326607"/>
                    <a:pt x="1408271" y="1334227"/>
                    <a:pt x="1399223" y="1340799"/>
                  </a:cubicBezTo>
                  <a:cubicBezTo>
                    <a:pt x="1396746" y="1314034"/>
                    <a:pt x="1391603" y="1289650"/>
                    <a:pt x="1414653" y="1266599"/>
                  </a:cubicBezTo>
                  <a:cubicBezTo>
                    <a:pt x="1480185" y="1201258"/>
                    <a:pt x="1543145" y="1133345"/>
                    <a:pt x="1607153" y="1066479"/>
                  </a:cubicBezTo>
                  <a:cubicBezTo>
                    <a:pt x="1664589" y="1006472"/>
                    <a:pt x="1722025" y="946464"/>
                    <a:pt x="1779461" y="886361"/>
                  </a:cubicBezTo>
                  <a:cubicBezTo>
                    <a:pt x="1820894" y="843023"/>
                    <a:pt x="1862328" y="799684"/>
                    <a:pt x="1903666" y="756345"/>
                  </a:cubicBezTo>
                  <a:cubicBezTo>
                    <a:pt x="1906143" y="753773"/>
                    <a:pt x="1907953" y="750630"/>
                    <a:pt x="1911763" y="745296"/>
                  </a:cubicBezTo>
                  <a:cubicBezTo>
                    <a:pt x="1875568" y="730818"/>
                    <a:pt x="1840706" y="716911"/>
                    <a:pt x="1804225" y="702338"/>
                  </a:cubicBezTo>
                  <a:cubicBezTo>
                    <a:pt x="1669923" y="842832"/>
                    <a:pt x="1535716" y="983231"/>
                    <a:pt x="1399127" y="1126201"/>
                  </a:cubicBezTo>
                  <a:cubicBezTo>
                    <a:pt x="1394365" y="1104484"/>
                    <a:pt x="1394460" y="1088768"/>
                    <a:pt x="1409129" y="1074004"/>
                  </a:cubicBezTo>
                  <a:cubicBezTo>
                    <a:pt x="1443990" y="1038952"/>
                    <a:pt x="1477804" y="1002947"/>
                    <a:pt x="1511999" y="967229"/>
                  </a:cubicBezTo>
                  <a:cubicBezTo>
                    <a:pt x="1586198" y="889790"/>
                    <a:pt x="1660398" y="812257"/>
                    <a:pt x="1734503" y="734723"/>
                  </a:cubicBezTo>
                  <a:cubicBezTo>
                    <a:pt x="1747552" y="721102"/>
                    <a:pt x="1760125" y="707101"/>
                    <a:pt x="1773650" y="692432"/>
                  </a:cubicBezTo>
                  <a:cubicBezTo>
                    <a:pt x="1770126" y="690146"/>
                    <a:pt x="1767745" y="688051"/>
                    <a:pt x="1765078" y="687003"/>
                  </a:cubicBezTo>
                  <a:cubicBezTo>
                    <a:pt x="1735169" y="675097"/>
                    <a:pt x="1705166" y="663572"/>
                    <a:pt x="1675352" y="651570"/>
                  </a:cubicBezTo>
                  <a:cubicBezTo>
                    <a:pt x="1668494" y="648808"/>
                    <a:pt x="1664018" y="649856"/>
                    <a:pt x="1658779" y="655380"/>
                  </a:cubicBezTo>
                  <a:cubicBezTo>
                    <a:pt x="1594390" y="723293"/>
                    <a:pt x="1529715" y="790921"/>
                    <a:pt x="1465040" y="858643"/>
                  </a:cubicBezTo>
                  <a:cubicBezTo>
                    <a:pt x="1446848" y="877693"/>
                    <a:pt x="1428560" y="896458"/>
                    <a:pt x="1410176" y="915317"/>
                  </a:cubicBezTo>
                  <a:cubicBezTo>
                    <a:pt x="1407319" y="918460"/>
                    <a:pt x="1403604" y="921032"/>
                    <a:pt x="1397222" y="926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F0BAFB-8A5A-4CE7-BA79-347AE8436039}"/>
                </a:ext>
              </a:extLst>
            </p:cNvPr>
            <p:cNvSpPr/>
            <p:nvPr/>
          </p:nvSpPr>
          <p:spPr>
            <a:xfrm>
              <a:off x="5479827" y="1170752"/>
              <a:ext cx="733425" cy="676275"/>
            </a:xfrm>
            <a:custGeom>
              <a:avLst/>
              <a:gdLst>
                <a:gd name="connsiteX0" fmla="*/ 631793 w 733425"/>
                <a:gd name="connsiteY0" fmla="*/ 330102 h 676275"/>
                <a:gd name="connsiteX1" fmla="*/ 658559 w 733425"/>
                <a:gd name="connsiteY1" fmla="*/ 339056 h 676275"/>
                <a:gd name="connsiteX2" fmla="*/ 739140 w 733425"/>
                <a:gd name="connsiteY2" fmla="*/ 452117 h 676275"/>
                <a:gd name="connsiteX3" fmla="*/ 739235 w 733425"/>
                <a:gd name="connsiteY3" fmla="*/ 554606 h 676275"/>
                <a:gd name="connsiteX4" fmla="*/ 659416 w 733425"/>
                <a:gd name="connsiteY4" fmla="*/ 662620 h 676275"/>
                <a:gd name="connsiteX5" fmla="*/ 558832 w 733425"/>
                <a:gd name="connsiteY5" fmla="*/ 679574 h 676275"/>
                <a:gd name="connsiteX6" fmla="*/ 12954 w 733425"/>
                <a:gd name="connsiteY6" fmla="*/ 679765 h 676275"/>
                <a:gd name="connsiteX7" fmla="*/ 857 w 733425"/>
                <a:gd name="connsiteY7" fmla="*/ 678717 h 676275"/>
                <a:gd name="connsiteX8" fmla="*/ 0 w 733425"/>
                <a:gd name="connsiteY8" fmla="*/ 661286 h 676275"/>
                <a:gd name="connsiteX9" fmla="*/ 0 w 733425"/>
                <a:gd name="connsiteY9" fmla="*/ 20730 h 676275"/>
                <a:gd name="connsiteX10" fmla="*/ 95 w 733425"/>
                <a:gd name="connsiteY10" fmla="*/ 9681 h 676275"/>
                <a:gd name="connsiteX11" fmla="*/ 9811 w 733425"/>
                <a:gd name="connsiteY11" fmla="*/ 156 h 676275"/>
                <a:gd name="connsiteX12" fmla="*/ 20860 w 733425"/>
                <a:gd name="connsiteY12" fmla="*/ 61 h 676275"/>
                <a:gd name="connsiteX13" fmla="*/ 590359 w 733425"/>
                <a:gd name="connsiteY13" fmla="*/ 442 h 676275"/>
                <a:gd name="connsiteX14" fmla="*/ 655606 w 733425"/>
                <a:gd name="connsiteY14" fmla="*/ 9776 h 676275"/>
                <a:gd name="connsiteX15" fmla="*/ 730663 w 733425"/>
                <a:gd name="connsiteY15" fmla="*/ 95216 h 676275"/>
                <a:gd name="connsiteX16" fmla="*/ 731996 w 733425"/>
                <a:gd name="connsiteY16" fmla="*/ 235233 h 676275"/>
                <a:gd name="connsiteX17" fmla="*/ 667703 w 733425"/>
                <a:gd name="connsiteY17" fmla="*/ 317624 h 676275"/>
                <a:gd name="connsiteX18" fmla="*/ 631793 w 733425"/>
                <a:gd name="connsiteY18" fmla="*/ 330102 h 676275"/>
                <a:gd name="connsiteX19" fmla="*/ 354044 w 733425"/>
                <a:gd name="connsiteY19" fmla="*/ 555559 h 676275"/>
                <a:gd name="connsiteX20" fmla="*/ 521208 w 733425"/>
                <a:gd name="connsiteY20" fmla="*/ 555559 h 676275"/>
                <a:gd name="connsiteX21" fmla="*/ 544830 w 733425"/>
                <a:gd name="connsiteY21" fmla="*/ 554511 h 676275"/>
                <a:gd name="connsiteX22" fmla="*/ 588169 w 733425"/>
                <a:gd name="connsiteY22" fmla="*/ 514697 h 676275"/>
                <a:gd name="connsiteX23" fmla="*/ 588169 w 733425"/>
                <a:gd name="connsiteY23" fmla="*/ 426686 h 676275"/>
                <a:gd name="connsiteX24" fmla="*/ 553307 w 733425"/>
                <a:gd name="connsiteY24" fmla="*/ 389729 h 676275"/>
                <a:gd name="connsiteX25" fmla="*/ 512636 w 733425"/>
                <a:gd name="connsiteY25" fmla="*/ 385633 h 676275"/>
                <a:gd name="connsiteX26" fmla="*/ 173641 w 733425"/>
                <a:gd name="connsiteY26" fmla="*/ 385442 h 676275"/>
                <a:gd name="connsiteX27" fmla="*/ 156877 w 733425"/>
                <a:gd name="connsiteY27" fmla="*/ 402206 h 676275"/>
                <a:gd name="connsiteX28" fmla="*/ 156877 w 733425"/>
                <a:gd name="connsiteY28" fmla="*/ 537842 h 676275"/>
                <a:gd name="connsiteX29" fmla="*/ 174403 w 733425"/>
                <a:gd name="connsiteY29" fmla="*/ 555654 h 676275"/>
                <a:gd name="connsiteX30" fmla="*/ 354044 w 733425"/>
                <a:gd name="connsiteY30" fmla="*/ 555559 h 676275"/>
                <a:gd name="connsiteX31" fmla="*/ 156782 w 733425"/>
                <a:gd name="connsiteY31" fmla="*/ 112742 h 676275"/>
                <a:gd name="connsiteX32" fmla="*/ 156782 w 733425"/>
                <a:gd name="connsiteY32" fmla="*/ 253045 h 676275"/>
                <a:gd name="connsiteX33" fmla="*/ 176117 w 733425"/>
                <a:gd name="connsiteY33" fmla="*/ 272285 h 676275"/>
                <a:gd name="connsiteX34" fmla="*/ 515017 w 733425"/>
                <a:gd name="connsiteY34" fmla="*/ 272190 h 676275"/>
                <a:gd name="connsiteX35" fmla="*/ 550926 w 733425"/>
                <a:gd name="connsiteY35" fmla="*/ 268952 h 676275"/>
                <a:gd name="connsiteX36" fmla="*/ 586169 w 733425"/>
                <a:gd name="connsiteY36" fmla="*/ 229232 h 676275"/>
                <a:gd name="connsiteX37" fmla="*/ 586073 w 733425"/>
                <a:gd name="connsiteY37" fmla="*/ 155223 h 676275"/>
                <a:gd name="connsiteX38" fmla="*/ 551688 w 733425"/>
                <a:gd name="connsiteY38" fmla="*/ 116552 h 676275"/>
                <a:gd name="connsiteX39" fmla="*/ 507873 w 733425"/>
                <a:gd name="connsiteY39" fmla="*/ 112932 h 676275"/>
                <a:gd name="connsiteX40" fmla="*/ 175260 w 733425"/>
                <a:gd name="connsiteY40" fmla="*/ 112742 h 676275"/>
                <a:gd name="connsiteX41" fmla="*/ 156782 w 733425"/>
                <a:gd name="connsiteY41" fmla="*/ 11274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3425" h="676275">
                  <a:moveTo>
                    <a:pt x="631793" y="330102"/>
                  </a:moveTo>
                  <a:cubicBezTo>
                    <a:pt x="642842" y="333722"/>
                    <a:pt x="650843" y="336103"/>
                    <a:pt x="658559" y="339056"/>
                  </a:cubicBezTo>
                  <a:cubicBezTo>
                    <a:pt x="710470" y="358868"/>
                    <a:pt x="736949" y="397349"/>
                    <a:pt x="739140" y="452117"/>
                  </a:cubicBezTo>
                  <a:cubicBezTo>
                    <a:pt x="740474" y="486217"/>
                    <a:pt x="740283" y="520507"/>
                    <a:pt x="739235" y="554606"/>
                  </a:cubicBezTo>
                  <a:cubicBezTo>
                    <a:pt x="737616" y="606899"/>
                    <a:pt x="709041" y="644522"/>
                    <a:pt x="659416" y="662620"/>
                  </a:cubicBezTo>
                  <a:cubicBezTo>
                    <a:pt x="626936" y="674431"/>
                    <a:pt x="593122" y="679479"/>
                    <a:pt x="558832" y="679574"/>
                  </a:cubicBezTo>
                  <a:cubicBezTo>
                    <a:pt x="376904" y="679955"/>
                    <a:pt x="194977" y="679765"/>
                    <a:pt x="12954" y="679765"/>
                  </a:cubicBezTo>
                  <a:cubicBezTo>
                    <a:pt x="9430" y="679765"/>
                    <a:pt x="5810" y="679193"/>
                    <a:pt x="857" y="678717"/>
                  </a:cubicBezTo>
                  <a:cubicBezTo>
                    <a:pt x="571" y="672526"/>
                    <a:pt x="0" y="666906"/>
                    <a:pt x="0" y="661286"/>
                  </a:cubicBezTo>
                  <a:cubicBezTo>
                    <a:pt x="0" y="447736"/>
                    <a:pt x="0" y="234281"/>
                    <a:pt x="0" y="20730"/>
                  </a:cubicBezTo>
                  <a:cubicBezTo>
                    <a:pt x="0" y="17015"/>
                    <a:pt x="95" y="13396"/>
                    <a:pt x="95" y="9681"/>
                  </a:cubicBezTo>
                  <a:cubicBezTo>
                    <a:pt x="95" y="3204"/>
                    <a:pt x="3238" y="-34"/>
                    <a:pt x="9811" y="156"/>
                  </a:cubicBezTo>
                  <a:cubicBezTo>
                    <a:pt x="13525" y="251"/>
                    <a:pt x="17145" y="61"/>
                    <a:pt x="20860" y="61"/>
                  </a:cubicBezTo>
                  <a:cubicBezTo>
                    <a:pt x="210693" y="61"/>
                    <a:pt x="400526" y="-225"/>
                    <a:pt x="590359" y="442"/>
                  </a:cubicBezTo>
                  <a:cubicBezTo>
                    <a:pt x="612172" y="537"/>
                    <a:pt x="634460" y="4347"/>
                    <a:pt x="655606" y="9776"/>
                  </a:cubicBezTo>
                  <a:cubicBezTo>
                    <a:pt x="699421" y="21016"/>
                    <a:pt x="726567" y="51115"/>
                    <a:pt x="730663" y="95216"/>
                  </a:cubicBezTo>
                  <a:cubicBezTo>
                    <a:pt x="734949" y="141507"/>
                    <a:pt x="734568" y="188656"/>
                    <a:pt x="731996" y="235233"/>
                  </a:cubicBezTo>
                  <a:cubicBezTo>
                    <a:pt x="729805" y="275619"/>
                    <a:pt x="704374" y="302099"/>
                    <a:pt x="667703" y="317624"/>
                  </a:cubicBezTo>
                  <a:cubicBezTo>
                    <a:pt x="657034" y="322292"/>
                    <a:pt x="645890" y="325340"/>
                    <a:pt x="631793" y="330102"/>
                  </a:cubicBezTo>
                  <a:close/>
                  <a:moveTo>
                    <a:pt x="354044" y="555559"/>
                  </a:moveTo>
                  <a:cubicBezTo>
                    <a:pt x="409766" y="555559"/>
                    <a:pt x="465487" y="555559"/>
                    <a:pt x="521208" y="555559"/>
                  </a:cubicBezTo>
                  <a:cubicBezTo>
                    <a:pt x="529114" y="555559"/>
                    <a:pt x="537020" y="555464"/>
                    <a:pt x="544830" y="554511"/>
                  </a:cubicBezTo>
                  <a:cubicBezTo>
                    <a:pt x="571500" y="551082"/>
                    <a:pt x="586454" y="539271"/>
                    <a:pt x="588169" y="514697"/>
                  </a:cubicBezTo>
                  <a:cubicBezTo>
                    <a:pt x="590264" y="485455"/>
                    <a:pt x="589979" y="455927"/>
                    <a:pt x="588169" y="426686"/>
                  </a:cubicBezTo>
                  <a:cubicBezTo>
                    <a:pt x="586835" y="405254"/>
                    <a:pt x="574548" y="393729"/>
                    <a:pt x="553307" y="389729"/>
                  </a:cubicBezTo>
                  <a:cubicBezTo>
                    <a:pt x="539972" y="387252"/>
                    <a:pt x="526256" y="385633"/>
                    <a:pt x="512636" y="385633"/>
                  </a:cubicBezTo>
                  <a:cubicBezTo>
                    <a:pt x="399669" y="385347"/>
                    <a:pt x="286607" y="385442"/>
                    <a:pt x="173641" y="385442"/>
                  </a:cubicBezTo>
                  <a:cubicBezTo>
                    <a:pt x="157067" y="385442"/>
                    <a:pt x="156877" y="385728"/>
                    <a:pt x="156877" y="402206"/>
                  </a:cubicBezTo>
                  <a:cubicBezTo>
                    <a:pt x="156782" y="447450"/>
                    <a:pt x="156782" y="492599"/>
                    <a:pt x="156877" y="537842"/>
                  </a:cubicBezTo>
                  <a:cubicBezTo>
                    <a:pt x="156877" y="555178"/>
                    <a:pt x="157258" y="555559"/>
                    <a:pt x="174403" y="555654"/>
                  </a:cubicBezTo>
                  <a:cubicBezTo>
                    <a:pt x="234220" y="555654"/>
                    <a:pt x="294132" y="555559"/>
                    <a:pt x="354044" y="555559"/>
                  </a:cubicBezTo>
                  <a:close/>
                  <a:moveTo>
                    <a:pt x="156782" y="112742"/>
                  </a:moveTo>
                  <a:cubicBezTo>
                    <a:pt x="156782" y="161700"/>
                    <a:pt x="156782" y="207420"/>
                    <a:pt x="156782" y="253045"/>
                  </a:cubicBezTo>
                  <a:cubicBezTo>
                    <a:pt x="156782" y="272190"/>
                    <a:pt x="156877" y="272285"/>
                    <a:pt x="176117" y="272285"/>
                  </a:cubicBezTo>
                  <a:cubicBezTo>
                    <a:pt x="289084" y="272285"/>
                    <a:pt x="402050" y="272381"/>
                    <a:pt x="515017" y="272190"/>
                  </a:cubicBezTo>
                  <a:cubicBezTo>
                    <a:pt x="527018" y="272190"/>
                    <a:pt x="539210" y="271238"/>
                    <a:pt x="550926" y="268952"/>
                  </a:cubicBezTo>
                  <a:cubicBezTo>
                    <a:pt x="574262" y="264284"/>
                    <a:pt x="585026" y="252664"/>
                    <a:pt x="586169" y="229232"/>
                  </a:cubicBezTo>
                  <a:cubicBezTo>
                    <a:pt x="587312" y="204563"/>
                    <a:pt x="587407" y="179798"/>
                    <a:pt x="586073" y="155223"/>
                  </a:cubicBezTo>
                  <a:cubicBezTo>
                    <a:pt x="584835" y="132458"/>
                    <a:pt x="574072" y="120647"/>
                    <a:pt x="551688" y="116552"/>
                  </a:cubicBezTo>
                  <a:cubicBezTo>
                    <a:pt x="537305" y="113980"/>
                    <a:pt x="522542" y="112932"/>
                    <a:pt x="507873" y="112932"/>
                  </a:cubicBezTo>
                  <a:cubicBezTo>
                    <a:pt x="397002" y="112646"/>
                    <a:pt x="286131" y="112742"/>
                    <a:pt x="175260" y="112742"/>
                  </a:cubicBezTo>
                  <a:cubicBezTo>
                    <a:pt x="169736" y="112742"/>
                    <a:pt x="164116" y="112742"/>
                    <a:pt x="156782" y="112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DC2899-74CF-47E5-AC49-3497D94F5958}"/>
                </a:ext>
              </a:extLst>
            </p:cNvPr>
            <p:cNvSpPr/>
            <p:nvPr/>
          </p:nvSpPr>
          <p:spPr>
            <a:xfrm>
              <a:off x="4366056" y="1170579"/>
              <a:ext cx="819150" cy="676275"/>
            </a:xfrm>
            <a:custGeom>
              <a:avLst/>
              <a:gdLst>
                <a:gd name="connsiteX0" fmla="*/ 108 w 819150"/>
                <a:gd name="connsiteY0" fmla="*/ 340182 h 676275"/>
                <a:gd name="connsiteX1" fmla="*/ 108 w 819150"/>
                <a:gd name="connsiteY1" fmla="*/ 24523 h 676275"/>
                <a:gd name="connsiteX2" fmla="*/ 299 w 819150"/>
                <a:gd name="connsiteY2" fmla="*/ 10331 h 676275"/>
                <a:gd name="connsiteX3" fmla="*/ 9824 w 819150"/>
                <a:gd name="connsiteY3" fmla="*/ 425 h 676275"/>
                <a:gd name="connsiteX4" fmla="*/ 19254 w 819150"/>
                <a:gd name="connsiteY4" fmla="*/ 330 h 676275"/>
                <a:gd name="connsiteX5" fmla="*/ 457975 w 819150"/>
                <a:gd name="connsiteY5" fmla="*/ 711 h 676275"/>
                <a:gd name="connsiteX6" fmla="*/ 649809 w 819150"/>
                <a:gd name="connsiteY6" fmla="*/ 40049 h 676275"/>
                <a:gd name="connsiteX7" fmla="*/ 819925 w 819150"/>
                <a:gd name="connsiteY7" fmla="*/ 263315 h 676275"/>
                <a:gd name="connsiteX8" fmla="*/ 798018 w 819150"/>
                <a:gd name="connsiteY8" fmla="*/ 483247 h 676275"/>
                <a:gd name="connsiteX9" fmla="*/ 588468 w 819150"/>
                <a:gd name="connsiteY9" fmla="*/ 662889 h 676275"/>
                <a:gd name="connsiteX10" fmla="*/ 430448 w 819150"/>
                <a:gd name="connsiteY10" fmla="*/ 679748 h 676275"/>
                <a:gd name="connsiteX11" fmla="*/ 31160 w 819150"/>
                <a:gd name="connsiteY11" fmla="*/ 679938 h 676275"/>
                <a:gd name="connsiteX12" fmla="*/ 13 w 819150"/>
                <a:gd name="connsiteY12" fmla="*/ 649458 h 676275"/>
                <a:gd name="connsiteX13" fmla="*/ 108 w 819150"/>
                <a:gd name="connsiteY13" fmla="*/ 340182 h 676275"/>
                <a:gd name="connsiteX14" fmla="*/ 160700 w 819150"/>
                <a:gd name="connsiteY14" fmla="*/ 548970 h 676275"/>
                <a:gd name="connsiteX15" fmla="*/ 176035 w 819150"/>
                <a:gd name="connsiteY15" fmla="*/ 550113 h 676275"/>
                <a:gd name="connsiteX16" fmla="*/ 401587 w 819150"/>
                <a:gd name="connsiteY16" fmla="*/ 549827 h 676275"/>
                <a:gd name="connsiteX17" fmla="*/ 549891 w 819150"/>
                <a:gd name="connsiteY17" fmla="*/ 524109 h 676275"/>
                <a:gd name="connsiteX18" fmla="*/ 653904 w 819150"/>
                <a:gd name="connsiteY18" fmla="*/ 402761 h 676275"/>
                <a:gd name="connsiteX19" fmla="*/ 657619 w 819150"/>
                <a:gd name="connsiteY19" fmla="*/ 285318 h 676275"/>
                <a:gd name="connsiteX20" fmla="*/ 550368 w 819150"/>
                <a:gd name="connsiteY20" fmla="*/ 142443 h 676275"/>
                <a:gd name="connsiteX21" fmla="*/ 448641 w 819150"/>
                <a:gd name="connsiteY21" fmla="*/ 123869 h 676275"/>
                <a:gd name="connsiteX22" fmla="*/ 182131 w 819150"/>
                <a:gd name="connsiteY22" fmla="*/ 123774 h 676275"/>
                <a:gd name="connsiteX23" fmla="*/ 171082 w 819150"/>
                <a:gd name="connsiteY23" fmla="*/ 123869 h 676275"/>
                <a:gd name="connsiteX24" fmla="*/ 160700 w 819150"/>
                <a:gd name="connsiteY24" fmla="*/ 134537 h 676275"/>
                <a:gd name="connsiteX25" fmla="*/ 160605 w 819150"/>
                <a:gd name="connsiteY25" fmla="*/ 145586 h 676275"/>
                <a:gd name="connsiteX26" fmla="*/ 160605 w 819150"/>
                <a:gd name="connsiteY26" fmla="*/ 528872 h 676275"/>
                <a:gd name="connsiteX27" fmla="*/ 160700 w 819150"/>
                <a:gd name="connsiteY27" fmla="*/ 54897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9150" h="676275">
                  <a:moveTo>
                    <a:pt x="108" y="340182"/>
                  </a:moveTo>
                  <a:cubicBezTo>
                    <a:pt x="108" y="234930"/>
                    <a:pt x="108" y="129774"/>
                    <a:pt x="108" y="24523"/>
                  </a:cubicBezTo>
                  <a:cubicBezTo>
                    <a:pt x="108" y="19761"/>
                    <a:pt x="204" y="15093"/>
                    <a:pt x="299" y="10331"/>
                  </a:cubicBezTo>
                  <a:cubicBezTo>
                    <a:pt x="394" y="4044"/>
                    <a:pt x="3156" y="425"/>
                    <a:pt x="9824" y="425"/>
                  </a:cubicBezTo>
                  <a:cubicBezTo>
                    <a:pt x="12967" y="425"/>
                    <a:pt x="16110" y="330"/>
                    <a:pt x="19254" y="330"/>
                  </a:cubicBezTo>
                  <a:cubicBezTo>
                    <a:pt x="165462" y="330"/>
                    <a:pt x="311766" y="-623"/>
                    <a:pt x="457975" y="711"/>
                  </a:cubicBezTo>
                  <a:cubicBezTo>
                    <a:pt x="524079" y="1282"/>
                    <a:pt x="588849" y="12236"/>
                    <a:pt x="649809" y="40049"/>
                  </a:cubicBezTo>
                  <a:cubicBezTo>
                    <a:pt x="746297" y="84150"/>
                    <a:pt x="802685" y="159207"/>
                    <a:pt x="819925" y="263315"/>
                  </a:cubicBezTo>
                  <a:cubicBezTo>
                    <a:pt x="832403" y="338372"/>
                    <a:pt x="828021" y="412476"/>
                    <a:pt x="798018" y="483247"/>
                  </a:cubicBezTo>
                  <a:cubicBezTo>
                    <a:pt x="758013" y="577449"/>
                    <a:pt x="688575" y="638314"/>
                    <a:pt x="588468" y="662889"/>
                  </a:cubicBezTo>
                  <a:cubicBezTo>
                    <a:pt x="536556" y="675557"/>
                    <a:pt x="483597" y="679557"/>
                    <a:pt x="430448" y="679748"/>
                  </a:cubicBezTo>
                  <a:cubicBezTo>
                    <a:pt x="297384" y="680319"/>
                    <a:pt x="164224" y="679938"/>
                    <a:pt x="31160" y="679938"/>
                  </a:cubicBezTo>
                  <a:cubicBezTo>
                    <a:pt x="-1606" y="679938"/>
                    <a:pt x="13" y="687273"/>
                    <a:pt x="13" y="649458"/>
                  </a:cubicBezTo>
                  <a:cubicBezTo>
                    <a:pt x="204" y="546398"/>
                    <a:pt x="108" y="443337"/>
                    <a:pt x="108" y="340182"/>
                  </a:cubicBezTo>
                  <a:close/>
                  <a:moveTo>
                    <a:pt x="160700" y="548970"/>
                  </a:moveTo>
                  <a:cubicBezTo>
                    <a:pt x="167748" y="549541"/>
                    <a:pt x="171844" y="550113"/>
                    <a:pt x="176035" y="550113"/>
                  </a:cubicBezTo>
                  <a:cubicBezTo>
                    <a:pt x="251187" y="550208"/>
                    <a:pt x="326435" y="551065"/>
                    <a:pt x="401587" y="549827"/>
                  </a:cubicBezTo>
                  <a:cubicBezTo>
                    <a:pt x="452165" y="549065"/>
                    <a:pt x="502266" y="542969"/>
                    <a:pt x="549891" y="524109"/>
                  </a:cubicBezTo>
                  <a:cubicBezTo>
                    <a:pt x="605898" y="502011"/>
                    <a:pt x="640760" y="461721"/>
                    <a:pt x="653904" y="402761"/>
                  </a:cubicBezTo>
                  <a:cubicBezTo>
                    <a:pt x="662572" y="363804"/>
                    <a:pt x="663810" y="324561"/>
                    <a:pt x="657619" y="285318"/>
                  </a:cubicBezTo>
                  <a:cubicBezTo>
                    <a:pt x="647142" y="218928"/>
                    <a:pt x="614376" y="168827"/>
                    <a:pt x="550368" y="142443"/>
                  </a:cubicBezTo>
                  <a:cubicBezTo>
                    <a:pt x="517792" y="129012"/>
                    <a:pt x="483502" y="124059"/>
                    <a:pt x="448641" y="123869"/>
                  </a:cubicBezTo>
                  <a:cubicBezTo>
                    <a:pt x="359772" y="123393"/>
                    <a:pt x="270904" y="123774"/>
                    <a:pt x="182131" y="123774"/>
                  </a:cubicBezTo>
                  <a:cubicBezTo>
                    <a:pt x="178416" y="123774"/>
                    <a:pt x="174797" y="123964"/>
                    <a:pt x="171082" y="123869"/>
                  </a:cubicBezTo>
                  <a:cubicBezTo>
                    <a:pt x="163748" y="123678"/>
                    <a:pt x="160605" y="127393"/>
                    <a:pt x="160700" y="134537"/>
                  </a:cubicBezTo>
                  <a:cubicBezTo>
                    <a:pt x="160795" y="138252"/>
                    <a:pt x="160605" y="141871"/>
                    <a:pt x="160605" y="145586"/>
                  </a:cubicBezTo>
                  <a:cubicBezTo>
                    <a:pt x="160605" y="273316"/>
                    <a:pt x="160605" y="401046"/>
                    <a:pt x="160605" y="528872"/>
                  </a:cubicBezTo>
                  <a:cubicBezTo>
                    <a:pt x="160700" y="534968"/>
                    <a:pt x="160700" y="541159"/>
                    <a:pt x="160700" y="548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1715C-F1A5-453B-BCC1-FE239D8C594E}"/>
                </a:ext>
              </a:extLst>
            </p:cNvPr>
            <p:cNvSpPr/>
            <p:nvPr/>
          </p:nvSpPr>
          <p:spPr>
            <a:xfrm>
              <a:off x="6897624" y="1170615"/>
              <a:ext cx="923925" cy="676275"/>
            </a:xfrm>
            <a:custGeom>
              <a:avLst/>
              <a:gdLst>
                <a:gd name="connsiteX0" fmla="*/ 924306 w 923925"/>
                <a:gd name="connsiteY0" fmla="*/ 679997 h 676275"/>
                <a:gd name="connsiteX1" fmla="*/ 904780 w 923925"/>
                <a:gd name="connsiteY1" fmla="*/ 679997 h 676275"/>
                <a:gd name="connsiteX2" fmla="*/ 758095 w 923925"/>
                <a:gd name="connsiteY2" fmla="*/ 680378 h 676275"/>
                <a:gd name="connsiteX3" fmla="*/ 739807 w 923925"/>
                <a:gd name="connsiteY3" fmla="*/ 669043 h 676275"/>
                <a:gd name="connsiteX4" fmla="*/ 674275 w 923925"/>
                <a:gd name="connsiteY4" fmla="*/ 548552 h 676275"/>
                <a:gd name="connsiteX5" fmla="*/ 647224 w 923925"/>
                <a:gd name="connsiteY5" fmla="*/ 532550 h 676275"/>
                <a:gd name="connsiteX6" fmla="*/ 254413 w 923925"/>
                <a:gd name="connsiteY6" fmla="*/ 532550 h 676275"/>
                <a:gd name="connsiteX7" fmla="*/ 227457 w 923925"/>
                <a:gd name="connsiteY7" fmla="*/ 548647 h 676275"/>
                <a:gd name="connsiteX8" fmla="*/ 165163 w 923925"/>
                <a:gd name="connsiteY8" fmla="*/ 667233 h 676275"/>
                <a:gd name="connsiteX9" fmla="*/ 144494 w 923925"/>
                <a:gd name="connsiteY9" fmla="*/ 680378 h 676275"/>
                <a:gd name="connsiteX10" fmla="*/ 7334 w 923925"/>
                <a:gd name="connsiteY10" fmla="*/ 680473 h 676275"/>
                <a:gd name="connsiteX11" fmla="*/ 0 w 923925"/>
                <a:gd name="connsiteY11" fmla="*/ 678282 h 676275"/>
                <a:gd name="connsiteX12" fmla="*/ 7811 w 923925"/>
                <a:gd name="connsiteY12" fmla="*/ 662376 h 676275"/>
                <a:gd name="connsiteX13" fmla="*/ 284321 w 923925"/>
                <a:gd name="connsiteY13" fmla="*/ 173934 h 676275"/>
                <a:gd name="connsiteX14" fmla="*/ 374142 w 923925"/>
                <a:gd name="connsiteY14" fmla="*/ 14676 h 676275"/>
                <a:gd name="connsiteX15" fmla="*/ 398812 w 923925"/>
                <a:gd name="connsiteY15" fmla="*/ 7 h 676275"/>
                <a:gd name="connsiteX16" fmla="*/ 520255 w 923925"/>
                <a:gd name="connsiteY16" fmla="*/ 7 h 676275"/>
                <a:gd name="connsiteX17" fmla="*/ 544163 w 923925"/>
                <a:gd name="connsiteY17" fmla="*/ 13437 h 676275"/>
                <a:gd name="connsiteX18" fmla="*/ 669607 w 923925"/>
                <a:gd name="connsiteY18" fmla="*/ 232322 h 676275"/>
                <a:gd name="connsiteX19" fmla="*/ 883730 w 923925"/>
                <a:gd name="connsiteY19" fmla="*/ 605702 h 676275"/>
                <a:gd name="connsiteX20" fmla="*/ 917257 w 923925"/>
                <a:gd name="connsiteY20" fmla="*/ 664662 h 676275"/>
                <a:gd name="connsiteX21" fmla="*/ 924306 w 923925"/>
                <a:gd name="connsiteY21" fmla="*/ 679997 h 676275"/>
                <a:gd name="connsiteX22" fmla="*/ 305467 w 923925"/>
                <a:gd name="connsiteY22" fmla="*/ 406915 h 676275"/>
                <a:gd name="connsiteX23" fmla="*/ 597408 w 923925"/>
                <a:gd name="connsiteY23" fmla="*/ 406915 h 676275"/>
                <a:gd name="connsiteX24" fmla="*/ 453962 w 923925"/>
                <a:gd name="connsiteY24" fmla="*/ 135643 h 676275"/>
                <a:gd name="connsiteX25" fmla="*/ 305467 w 923925"/>
                <a:gd name="connsiteY25" fmla="*/ 40691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3925" h="676275">
                  <a:moveTo>
                    <a:pt x="924306" y="679997"/>
                  </a:moveTo>
                  <a:cubicBezTo>
                    <a:pt x="915924" y="679997"/>
                    <a:pt x="910399" y="679997"/>
                    <a:pt x="904780" y="679997"/>
                  </a:cubicBezTo>
                  <a:cubicBezTo>
                    <a:pt x="855916" y="679997"/>
                    <a:pt x="806958" y="679806"/>
                    <a:pt x="758095" y="680378"/>
                  </a:cubicBezTo>
                  <a:cubicBezTo>
                    <a:pt x="748665" y="680473"/>
                    <a:pt x="743998" y="676949"/>
                    <a:pt x="739807" y="669043"/>
                  </a:cubicBezTo>
                  <a:cubicBezTo>
                    <a:pt x="718185" y="628752"/>
                    <a:pt x="695706" y="588938"/>
                    <a:pt x="674275" y="548552"/>
                  </a:cubicBezTo>
                  <a:cubicBezTo>
                    <a:pt x="668083" y="536931"/>
                    <a:pt x="660654" y="532455"/>
                    <a:pt x="647224" y="532550"/>
                  </a:cubicBezTo>
                  <a:cubicBezTo>
                    <a:pt x="516255" y="533026"/>
                    <a:pt x="385381" y="533026"/>
                    <a:pt x="254413" y="532550"/>
                  </a:cubicBezTo>
                  <a:cubicBezTo>
                    <a:pt x="241078" y="532550"/>
                    <a:pt x="233553" y="536741"/>
                    <a:pt x="227457" y="548647"/>
                  </a:cubicBezTo>
                  <a:cubicBezTo>
                    <a:pt x="207264" y="588462"/>
                    <a:pt x="185642" y="627514"/>
                    <a:pt x="165163" y="667233"/>
                  </a:cubicBezTo>
                  <a:cubicBezTo>
                    <a:pt x="160496" y="676282"/>
                    <a:pt x="154972" y="680473"/>
                    <a:pt x="144494" y="680378"/>
                  </a:cubicBezTo>
                  <a:cubicBezTo>
                    <a:pt x="98774" y="680092"/>
                    <a:pt x="53054" y="680473"/>
                    <a:pt x="7334" y="680473"/>
                  </a:cubicBezTo>
                  <a:cubicBezTo>
                    <a:pt x="5429" y="680473"/>
                    <a:pt x="3524" y="679425"/>
                    <a:pt x="0" y="678282"/>
                  </a:cubicBezTo>
                  <a:cubicBezTo>
                    <a:pt x="2857" y="672377"/>
                    <a:pt x="5048" y="667233"/>
                    <a:pt x="7811" y="662376"/>
                  </a:cubicBezTo>
                  <a:cubicBezTo>
                    <a:pt x="99917" y="499593"/>
                    <a:pt x="192119" y="336716"/>
                    <a:pt x="284321" y="173934"/>
                  </a:cubicBezTo>
                  <a:cubicBezTo>
                    <a:pt x="314325" y="120879"/>
                    <a:pt x="344614" y="68016"/>
                    <a:pt x="374142" y="14676"/>
                  </a:cubicBezTo>
                  <a:cubicBezTo>
                    <a:pt x="380047" y="4008"/>
                    <a:pt x="386620" y="-183"/>
                    <a:pt x="398812" y="7"/>
                  </a:cubicBezTo>
                  <a:cubicBezTo>
                    <a:pt x="439293" y="769"/>
                    <a:pt x="479774" y="674"/>
                    <a:pt x="520255" y="7"/>
                  </a:cubicBezTo>
                  <a:cubicBezTo>
                    <a:pt x="531686" y="-183"/>
                    <a:pt x="538448" y="3436"/>
                    <a:pt x="544163" y="13437"/>
                  </a:cubicBezTo>
                  <a:cubicBezTo>
                    <a:pt x="585692" y="86589"/>
                    <a:pt x="627793" y="159360"/>
                    <a:pt x="669607" y="232322"/>
                  </a:cubicBezTo>
                  <a:cubicBezTo>
                    <a:pt x="741045" y="356718"/>
                    <a:pt x="812387" y="481210"/>
                    <a:pt x="883730" y="605702"/>
                  </a:cubicBezTo>
                  <a:cubicBezTo>
                    <a:pt x="894969" y="625323"/>
                    <a:pt x="906208" y="644945"/>
                    <a:pt x="917257" y="664662"/>
                  </a:cubicBezTo>
                  <a:cubicBezTo>
                    <a:pt x="919353" y="668662"/>
                    <a:pt x="921067" y="672948"/>
                    <a:pt x="924306" y="679997"/>
                  </a:cubicBezTo>
                  <a:close/>
                  <a:moveTo>
                    <a:pt x="305467" y="406915"/>
                  </a:moveTo>
                  <a:cubicBezTo>
                    <a:pt x="404050" y="406915"/>
                    <a:pt x="498824" y="406915"/>
                    <a:pt x="597408" y="406915"/>
                  </a:cubicBezTo>
                  <a:cubicBezTo>
                    <a:pt x="549402" y="316047"/>
                    <a:pt x="502634" y="227559"/>
                    <a:pt x="453962" y="135643"/>
                  </a:cubicBezTo>
                  <a:cubicBezTo>
                    <a:pt x="403574" y="227750"/>
                    <a:pt x="355378" y="315856"/>
                    <a:pt x="305467" y="406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A73A98-6925-4192-9801-B48C0A0396F9}"/>
                </a:ext>
              </a:extLst>
            </p:cNvPr>
            <p:cNvSpPr/>
            <p:nvPr/>
          </p:nvSpPr>
          <p:spPr>
            <a:xfrm>
              <a:off x="6521600" y="1170894"/>
              <a:ext cx="152400" cy="676275"/>
            </a:xfrm>
            <a:custGeom>
              <a:avLst/>
              <a:gdLst>
                <a:gd name="connsiteX0" fmla="*/ 159139 w 152400"/>
                <a:gd name="connsiteY0" fmla="*/ 678671 h 676275"/>
                <a:gd name="connsiteX1" fmla="*/ 147899 w 152400"/>
                <a:gd name="connsiteY1" fmla="*/ 679814 h 676275"/>
                <a:gd name="connsiteX2" fmla="*/ 17026 w 152400"/>
                <a:gd name="connsiteY2" fmla="*/ 679719 h 676275"/>
                <a:gd name="connsiteX3" fmla="*/ 72 w 152400"/>
                <a:gd name="connsiteY3" fmla="*/ 662764 h 676275"/>
                <a:gd name="connsiteX4" fmla="*/ 72 w 152400"/>
                <a:gd name="connsiteY4" fmla="*/ 17636 h 676275"/>
                <a:gd name="connsiteX5" fmla="*/ 16645 w 152400"/>
                <a:gd name="connsiteY5" fmla="*/ 110 h 676275"/>
                <a:gd name="connsiteX6" fmla="*/ 145995 w 152400"/>
                <a:gd name="connsiteY6" fmla="*/ 110 h 676275"/>
                <a:gd name="connsiteX7" fmla="*/ 159330 w 152400"/>
                <a:gd name="connsiteY7" fmla="*/ 1444 h 676275"/>
                <a:gd name="connsiteX8" fmla="*/ 159139 w 152400"/>
                <a:gd name="connsiteY8" fmla="*/ 67867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676275">
                  <a:moveTo>
                    <a:pt x="159139" y="678671"/>
                  </a:moveTo>
                  <a:cubicBezTo>
                    <a:pt x="154948" y="679147"/>
                    <a:pt x="151424" y="679814"/>
                    <a:pt x="147899" y="679814"/>
                  </a:cubicBezTo>
                  <a:cubicBezTo>
                    <a:pt x="104275" y="679909"/>
                    <a:pt x="60650" y="679909"/>
                    <a:pt x="17026" y="679719"/>
                  </a:cubicBezTo>
                  <a:cubicBezTo>
                    <a:pt x="929" y="679719"/>
                    <a:pt x="72" y="678861"/>
                    <a:pt x="72" y="662764"/>
                  </a:cubicBezTo>
                  <a:cubicBezTo>
                    <a:pt x="-24" y="447690"/>
                    <a:pt x="-24" y="232710"/>
                    <a:pt x="72" y="17636"/>
                  </a:cubicBezTo>
                  <a:cubicBezTo>
                    <a:pt x="72" y="1158"/>
                    <a:pt x="1024" y="110"/>
                    <a:pt x="16645" y="110"/>
                  </a:cubicBezTo>
                  <a:cubicBezTo>
                    <a:pt x="59793" y="-81"/>
                    <a:pt x="102846" y="15"/>
                    <a:pt x="145995" y="110"/>
                  </a:cubicBezTo>
                  <a:cubicBezTo>
                    <a:pt x="150090" y="110"/>
                    <a:pt x="154091" y="872"/>
                    <a:pt x="159330" y="1444"/>
                  </a:cubicBezTo>
                  <a:cubicBezTo>
                    <a:pt x="159139" y="227472"/>
                    <a:pt x="159139" y="452643"/>
                    <a:pt x="159139" y="67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88761F-FC4E-4CD8-B860-AF74F57CE071}"/>
                </a:ext>
              </a:extLst>
            </p:cNvPr>
            <p:cNvSpPr/>
            <p:nvPr/>
          </p:nvSpPr>
          <p:spPr>
            <a:xfrm>
              <a:off x="6413206" y="5151724"/>
              <a:ext cx="238125" cy="219075"/>
            </a:xfrm>
            <a:custGeom>
              <a:avLst/>
              <a:gdLst>
                <a:gd name="connsiteX0" fmla="*/ 209336 w 238125"/>
                <a:gd name="connsiteY0" fmla="*/ 106647 h 219075"/>
                <a:gd name="connsiteX1" fmla="*/ 240006 w 238125"/>
                <a:gd name="connsiteY1" fmla="*/ 158082 h 219075"/>
                <a:gd name="connsiteX2" fmla="*/ 239911 w 238125"/>
                <a:gd name="connsiteY2" fmla="*/ 170655 h 219075"/>
                <a:gd name="connsiteX3" fmla="*/ 201716 w 238125"/>
                <a:gd name="connsiteY3" fmla="*/ 217804 h 219075"/>
                <a:gd name="connsiteX4" fmla="*/ 170378 w 238125"/>
                <a:gd name="connsiteY4" fmla="*/ 220376 h 219075"/>
                <a:gd name="connsiteX5" fmla="*/ 17407 w 238125"/>
                <a:gd name="connsiteY5" fmla="*/ 220471 h 219075"/>
                <a:gd name="connsiteX6" fmla="*/ 71 w 238125"/>
                <a:gd name="connsiteY6" fmla="*/ 202660 h 219075"/>
                <a:gd name="connsiteX7" fmla="*/ 71 w 238125"/>
                <a:gd name="connsiteY7" fmla="*/ 18160 h 219075"/>
                <a:gd name="connsiteX8" fmla="*/ 17216 w 238125"/>
                <a:gd name="connsiteY8" fmla="*/ 63 h 219075"/>
                <a:gd name="connsiteX9" fmla="*/ 187523 w 238125"/>
                <a:gd name="connsiteY9" fmla="*/ 158 h 219075"/>
                <a:gd name="connsiteX10" fmla="*/ 206288 w 238125"/>
                <a:gd name="connsiteY10" fmla="*/ 2158 h 219075"/>
                <a:gd name="connsiteX11" fmla="*/ 237720 w 238125"/>
                <a:gd name="connsiteY11" fmla="*/ 39115 h 219075"/>
                <a:gd name="connsiteX12" fmla="*/ 238006 w 238125"/>
                <a:gd name="connsiteY12" fmla="*/ 56451 h 219075"/>
                <a:gd name="connsiteX13" fmla="*/ 209336 w 238125"/>
                <a:gd name="connsiteY13" fmla="*/ 106647 h 219075"/>
                <a:gd name="connsiteX14" fmla="*/ 53888 w 238125"/>
                <a:gd name="connsiteY14" fmla="*/ 178466 h 219075"/>
                <a:gd name="connsiteX15" fmla="*/ 176094 w 238125"/>
                <a:gd name="connsiteY15" fmla="*/ 178275 h 219075"/>
                <a:gd name="connsiteX16" fmla="*/ 184476 w 238125"/>
                <a:gd name="connsiteY16" fmla="*/ 174656 h 219075"/>
                <a:gd name="connsiteX17" fmla="*/ 188952 w 238125"/>
                <a:gd name="connsiteY17" fmla="*/ 137032 h 219075"/>
                <a:gd name="connsiteX18" fmla="*/ 167235 w 238125"/>
                <a:gd name="connsiteY18" fmla="*/ 125697 h 219075"/>
                <a:gd name="connsiteX19" fmla="*/ 63317 w 238125"/>
                <a:gd name="connsiteY19" fmla="*/ 125697 h 219075"/>
                <a:gd name="connsiteX20" fmla="*/ 53888 w 238125"/>
                <a:gd name="connsiteY20" fmla="*/ 127317 h 219075"/>
                <a:gd name="connsiteX21" fmla="*/ 53888 w 238125"/>
                <a:gd name="connsiteY21" fmla="*/ 178466 h 219075"/>
                <a:gd name="connsiteX22" fmla="*/ 52554 w 238125"/>
                <a:gd name="connsiteY22" fmla="*/ 87978 h 219075"/>
                <a:gd name="connsiteX23" fmla="*/ 94750 w 238125"/>
                <a:gd name="connsiteY23" fmla="*/ 87978 h 219075"/>
                <a:gd name="connsiteX24" fmla="*/ 162568 w 238125"/>
                <a:gd name="connsiteY24" fmla="*/ 87978 h 219075"/>
                <a:gd name="connsiteX25" fmla="*/ 189524 w 238125"/>
                <a:gd name="connsiteY25" fmla="*/ 60070 h 219075"/>
                <a:gd name="connsiteX26" fmla="*/ 189524 w 238125"/>
                <a:gd name="connsiteY26" fmla="*/ 56927 h 219075"/>
                <a:gd name="connsiteX27" fmla="*/ 172855 w 238125"/>
                <a:gd name="connsiteY27" fmla="*/ 38734 h 219075"/>
                <a:gd name="connsiteX28" fmla="*/ 62460 w 238125"/>
                <a:gd name="connsiteY28" fmla="*/ 38258 h 219075"/>
                <a:gd name="connsiteX29" fmla="*/ 52649 w 238125"/>
                <a:gd name="connsiteY29" fmla="*/ 47688 h 219075"/>
                <a:gd name="connsiteX30" fmla="*/ 52554 w 238125"/>
                <a:gd name="connsiteY30" fmla="*/ 8797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125" h="219075">
                  <a:moveTo>
                    <a:pt x="209336" y="106647"/>
                  </a:moveTo>
                  <a:cubicBezTo>
                    <a:pt x="235148" y="118554"/>
                    <a:pt x="241530" y="136270"/>
                    <a:pt x="240006" y="158082"/>
                  </a:cubicBezTo>
                  <a:cubicBezTo>
                    <a:pt x="239720" y="162273"/>
                    <a:pt x="240006" y="166464"/>
                    <a:pt x="239911" y="170655"/>
                  </a:cubicBezTo>
                  <a:cubicBezTo>
                    <a:pt x="239625" y="199421"/>
                    <a:pt x="229814" y="212089"/>
                    <a:pt x="201716" y="217804"/>
                  </a:cubicBezTo>
                  <a:cubicBezTo>
                    <a:pt x="191524" y="219900"/>
                    <a:pt x="180856" y="220376"/>
                    <a:pt x="170378" y="220376"/>
                  </a:cubicBezTo>
                  <a:cubicBezTo>
                    <a:pt x="119420" y="220662"/>
                    <a:pt x="68366" y="220566"/>
                    <a:pt x="17407" y="220471"/>
                  </a:cubicBezTo>
                  <a:cubicBezTo>
                    <a:pt x="167" y="220471"/>
                    <a:pt x="71" y="220281"/>
                    <a:pt x="71" y="202660"/>
                  </a:cubicBezTo>
                  <a:cubicBezTo>
                    <a:pt x="-24" y="141128"/>
                    <a:pt x="-24" y="79692"/>
                    <a:pt x="71" y="18160"/>
                  </a:cubicBezTo>
                  <a:cubicBezTo>
                    <a:pt x="71" y="348"/>
                    <a:pt x="262" y="63"/>
                    <a:pt x="17216" y="63"/>
                  </a:cubicBezTo>
                  <a:cubicBezTo>
                    <a:pt x="73985" y="-33"/>
                    <a:pt x="130754" y="-33"/>
                    <a:pt x="187523" y="158"/>
                  </a:cubicBezTo>
                  <a:cubicBezTo>
                    <a:pt x="193810" y="158"/>
                    <a:pt x="200096" y="825"/>
                    <a:pt x="206288" y="2158"/>
                  </a:cubicBezTo>
                  <a:cubicBezTo>
                    <a:pt x="228195" y="6921"/>
                    <a:pt x="236577" y="17017"/>
                    <a:pt x="237720" y="39115"/>
                  </a:cubicBezTo>
                  <a:cubicBezTo>
                    <a:pt x="238006" y="44925"/>
                    <a:pt x="237625" y="50736"/>
                    <a:pt x="238006" y="56451"/>
                  </a:cubicBezTo>
                  <a:cubicBezTo>
                    <a:pt x="239339" y="77596"/>
                    <a:pt x="236863" y="96837"/>
                    <a:pt x="209336" y="106647"/>
                  </a:cubicBezTo>
                  <a:close/>
                  <a:moveTo>
                    <a:pt x="53888" y="178466"/>
                  </a:moveTo>
                  <a:cubicBezTo>
                    <a:pt x="95607" y="178466"/>
                    <a:pt x="135898" y="178561"/>
                    <a:pt x="176094" y="178275"/>
                  </a:cubicBezTo>
                  <a:cubicBezTo>
                    <a:pt x="178951" y="178275"/>
                    <a:pt x="182761" y="176847"/>
                    <a:pt x="184476" y="174656"/>
                  </a:cubicBezTo>
                  <a:cubicBezTo>
                    <a:pt x="193619" y="163226"/>
                    <a:pt x="191714" y="149700"/>
                    <a:pt x="188952" y="137032"/>
                  </a:cubicBezTo>
                  <a:cubicBezTo>
                    <a:pt x="186571" y="126364"/>
                    <a:pt x="176474" y="125697"/>
                    <a:pt x="167235" y="125697"/>
                  </a:cubicBezTo>
                  <a:cubicBezTo>
                    <a:pt x="132564" y="125697"/>
                    <a:pt x="97988" y="125602"/>
                    <a:pt x="63317" y="125697"/>
                  </a:cubicBezTo>
                  <a:cubicBezTo>
                    <a:pt x="60365" y="125697"/>
                    <a:pt x="57412" y="126745"/>
                    <a:pt x="53888" y="127317"/>
                  </a:cubicBezTo>
                  <a:cubicBezTo>
                    <a:pt x="53888" y="144557"/>
                    <a:pt x="53888" y="161035"/>
                    <a:pt x="53888" y="178466"/>
                  </a:cubicBezTo>
                  <a:close/>
                  <a:moveTo>
                    <a:pt x="52554" y="87978"/>
                  </a:moveTo>
                  <a:cubicBezTo>
                    <a:pt x="68556" y="87978"/>
                    <a:pt x="81701" y="87978"/>
                    <a:pt x="94750" y="87978"/>
                  </a:cubicBezTo>
                  <a:cubicBezTo>
                    <a:pt x="117324" y="87978"/>
                    <a:pt x="139994" y="88074"/>
                    <a:pt x="162568" y="87978"/>
                  </a:cubicBezTo>
                  <a:cubicBezTo>
                    <a:pt x="185999" y="87883"/>
                    <a:pt x="189810" y="83787"/>
                    <a:pt x="189524" y="60070"/>
                  </a:cubicBezTo>
                  <a:cubicBezTo>
                    <a:pt x="189524" y="59022"/>
                    <a:pt x="189524" y="57975"/>
                    <a:pt x="189524" y="56927"/>
                  </a:cubicBezTo>
                  <a:cubicBezTo>
                    <a:pt x="188857" y="43878"/>
                    <a:pt x="185523" y="38925"/>
                    <a:pt x="172855" y="38734"/>
                  </a:cubicBezTo>
                  <a:cubicBezTo>
                    <a:pt x="136088" y="38067"/>
                    <a:pt x="99322" y="38448"/>
                    <a:pt x="62460" y="38258"/>
                  </a:cubicBezTo>
                  <a:cubicBezTo>
                    <a:pt x="55983" y="38258"/>
                    <a:pt x="52649" y="41211"/>
                    <a:pt x="52649" y="47688"/>
                  </a:cubicBezTo>
                  <a:cubicBezTo>
                    <a:pt x="52554" y="60165"/>
                    <a:pt x="52554" y="72738"/>
                    <a:pt x="52554" y="87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9FEDA6-270B-43A8-BA5B-4CFDD9E47E35}"/>
                </a:ext>
              </a:extLst>
            </p:cNvPr>
            <p:cNvSpPr/>
            <p:nvPr/>
          </p:nvSpPr>
          <p:spPr>
            <a:xfrm>
              <a:off x="5542240" y="5151739"/>
              <a:ext cx="257175" cy="219075"/>
            </a:xfrm>
            <a:custGeom>
              <a:avLst/>
              <a:gdLst>
                <a:gd name="connsiteX0" fmla="*/ 206859 w 257175"/>
                <a:gd name="connsiteY0" fmla="*/ 175498 h 219075"/>
                <a:gd name="connsiteX1" fmla="*/ 206859 w 257175"/>
                <a:gd name="connsiteY1" fmla="*/ 131302 h 219075"/>
                <a:gd name="connsiteX2" fmla="*/ 144375 w 257175"/>
                <a:gd name="connsiteY2" fmla="*/ 131302 h 219075"/>
                <a:gd name="connsiteX3" fmla="*/ 125897 w 257175"/>
                <a:gd name="connsiteY3" fmla="*/ 112729 h 219075"/>
                <a:gd name="connsiteX4" fmla="*/ 125992 w 257175"/>
                <a:gd name="connsiteY4" fmla="*/ 101680 h 219075"/>
                <a:gd name="connsiteX5" fmla="*/ 136469 w 257175"/>
                <a:gd name="connsiteY5" fmla="*/ 91107 h 219075"/>
                <a:gd name="connsiteX6" fmla="*/ 248388 w 257175"/>
                <a:gd name="connsiteY6" fmla="*/ 91107 h 219075"/>
                <a:gd name="connsiteX7" fmla="*/ 259532 w 257175"/>
                <a:gd name="connsiteY7" fmla="*/ 102918 h 219075"/>
                <a:gd name="connsiteX8" fmla="*/ 259151 w 257175"/>
                <a:gd name="connsiteY8" fmla="*/ 180165 h 219075"/>
                <a:gd name="connsiteX9" fmla="*/ 219432 w 257175"/>
                <a:gd name="connsiteY9" fmla="*/ 219313 h 219075"/>
                <a:gd name="connsiteX10" fmla="*/ 39695 w 257175"/>
                <a:gd name="connsiteY10" fmla="*/ 219313 h 219075"/>
                <a:gd name="connsiteX11" fmla="*/ 357 w 257175"/>
                <a:gd name="connsiteY11" fmla="*/ 178356 h 219075"/>
                <a:gd name="connsiteX12" fmla="*/ 357 w 257175"/>
                <a:gd name="connsiteY12" fmla="*/ 41196 h 219075"/>
                <a:gd name="connsiteX13" fmla="*/ 33028 w 257175"/>
                <a:gd name="connsiteY13" fmla="*/ 2143 h 219075"/>
                <a:gd name="connsiteX14" fmla="*/ 53316 w 257175"/>
                <a:gd name="connsiteY14" fmla="*/ 143 h 219075"/>
                <a:gd name="connsiteX15" fmla="*/ 206288 w 257175"/>
                <a:gd name="connsiteY15" fmla="*/ 143 h 219075"/>
                <a:gd name="connsiteX16" fmla="*/ 226576 w 257175"/>
                <a:gd name="connsiteY16" fmla="*/ 2143 h 219075"/>
                <a:gd name="connsiteX17" fmla="*/ 259342 w 257175"/>
                <a:gd name="connsiteY17" fmla="*/ 47863 h 219075"/>
                <a:gd name="connsiteX18" fmla="*/ 250198 w 257175"/>
                <a:gd name="connsiteY18" fmla="*/ 58626 h 219075"/>
                <a:gd name="connsiteX19" fmla="*/ 210193 w 257175"/>
                <a:gd name="connsiteY19" fmla="*/ 65580 h 219075"/>
                <a:gd name="connsiteX20" fmla="*/ 206383 w 257175"/>
                <a:gd name="connsiteY20" fmla="*/ 43101 h 219075"/>
                <a:gd name="connsiteX21" fmla="*/ 195524 w 257175"/>
                <a:gd name="connsiteY21" fmla="*/ 41481 h 219075"/>
                <a:gd name="connsiteX22" fmla="*/ 66175 w 257175"/>
                <a:gd name="connsiteY22" fmla="*/ 41291 h 219075"/>
                <a:gd name="connsiteX23" fmla="*/ 51602 w 257175"/>
                <a:gd name="connsiteY23" fmla="*/ 54626 h 219075"/>
                <a:gd name="connsiteX24" fmla="*/ 51887 w 257175"/>
                <a:gd name="connsiteY24" fmla="*/ 168164 h 219075"/>
                <a:gd name="connsiteX25" fmla="*/ 53411 w 257175"/>
                <a:gd name="connsiteY25" fmla="*/ 175784 h 219075"/>
                <a:gd name="connsiteX26" fmla="*/ 206859 w 257175"/>
                <a:gd name="connsiteY26" fmla="*/ 17549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175" h="219075">
                  <a:moveTo>
                    <a:pt x="206859" y="175498"/>
                  </a:moveTo>
                  <a:cubicBezTo>
                    <a:pt x="206859" y="160258"/>
                    <a:pt x="206859" y="146352"/>
                    <a:pt x="206859" y="131302"/>
                  </a:cubicBezTo>
                  <a:cubicBezTo>
                    <a:pt x="185142" y="131302"/>
                    <a:pt x="164759" y="131398"/>
                    <a:pt x="144375" y="131302"/>
                  </a:cubicBezTo>
                  <a:cubicBezTo>
                    <a:pt x="126182" y="131207"/>
                    <a:pt x="126087" y="130921"/>
                    <a:pt x="125897" y="112729"/>
                  </a:cubicBezTo>
                  <a:cubicBezTo>
                    <a:pt x="125897" y="109014"/>
                    <a:pt x="126087" y="105394"/>
                    <a:pt x="125992" y="101680"/>
                  </a:cubicBezTo>
                  <a:cubicBezTo>
                    <a:pt x="125897" y="94536"/>
                    <a:pt x="129230" y="91012"/>
                    <a:pt x="136469" y="91107"/>
                  </a:cubicBezTo>
                  <a:cubicBezTo>
                    <a:pt x="173807" y="91107"/>
                    <a:pt x="211145" y="91107"/>
                    <a:pt x="248388" y="91107"/>
                  </a:cubicBezTo>
                  <a:cubicBezTo>
                    <a:pt x="256484" y="91107"/>
                    <a:pt x="259532" y="95298"/>
                    <a:pt x="259532" y="102918"/>
                  </a:cubicBezTo>
                  <a:cubicBezTo>
                    <a:pt x="259437" y="128635"/>
                    <a:pt x="260390" y="154448"/>
                    <a:pt x="259151" y="180165"/>
                  </a:cubicBezTo>
                  <a:cubicBezTo>
                    <a:pt x="257913" y="206455"/>
                    <a:pt x="246102" y="218932"/>
                    <a:pt x="219432" y="219313"/>
                  </a:cubicBezTo>
                  <a:cubicBezTo>
                    <a:pt x="159520" y="220361"/>
                    <a:pt x="99608" y="220361"/>
                    <a:pt x="39695" y="219313"/>
                  </a:cubicBezTo>
                  <a:cubicBezTo>
                    <a:pt x="12644" y="218837"/>
                    <a:pt x="643" y="205216"/>
                    <a:pt x="357" y="178356"/>
                  </a:cubicBezTo>
                  <a:cubicBezTo>
                    <a:pt x="-119" y="132636"/>
                    <a:pt x="-119" y="86916"/>
                    <a:pt x="357" y="41196"/>
                  </a:cubicBezTo>
                  <a:cubicBezTo>
                    <a:pt x="548" y="17288"/>
                    <a:pt x="9882" y="6715"/>
                    <a:pt x="33028" y="2143"/>
                  </a:cubicBezTo>
                  <a:cubicBezTo>
                    <a:pt x="39695" y="810"/>
                    <a:pt x="46553" y="143"/>
                    <a:pt x="53316" y="143"/>
                  </a:cubicBezTo>
                  <a:cubicBezTo>
                    <a:pt x="104275" y="-48"/>
                    <a:pt x="155329" y="-48"/>
                    <a:pt x="206288" y="143"/>
                  </a:cubicBezTo>
                  <a:cubicBezTo>
                    <a:pt x="213050" y="143"/>
                    <a:pt x="219813" y="1381"/>
                    <a:pt x="226576" y="2143"/>
                  </a:cubicBezTo>
                  <a:cubicBezTo>
                    <a:pt x="253436" y="5287"/>
                    <a:pt x="259913" y="26432"/>
                    <a:pt x="259342" y="47863"/>
                  </a:cubicBezTo>
                  <a:cubicBezTo>
                    <a:pt x="259151" y="54055"/>
                    <a:pt x="256484" y="57579"/>
                    <a:pt x="250198" y="58626"/>
                  </a:cubicBezTo>
                  <a:cubicBezTo>
                    <a:pt x="237339" y="60722"/>
                    <a:pt x="224480" y="63103"/>
                    <a:pt x="210193" y="65580"/>
                  </a:cubicBezTo>
                  <a:cubicBezTo>
                    <a:pt x="208859" y="57769"/>
                    <a:pt x="207621" y="50816"/>
                    <a:pt x="206383" y="43101"/>
                  </a:cubicBezTo>
                  <a:cubicBezTo>
                    <a:pt x="202478" y="42529"/>
                    <a:pt x="199049" y="41481"/>
                    <a:pt x="195524" y="41481"/>
                  </a:cubicBezTo>
                  <a:cubicBezTo>
                    <a:pt x="152376" y="41386"/>
                    <a:pt x="109323" y="41481"/>
                    <a:pt x="66175" y="41291"/>
                  </a:cubicBezTo>
                  <a:cubicBezTo>
                    <a:pt x="56555" y="41196"/>
                    <a:pt x="51506" y="43958"/>
                    <a:pt x="51602" y="54626"/>
                  </a:cubicBezTo>
                  <a:cubicBezTo>
                    <a:pt x="51983" y="92440"/>
                    <a:pt x="51792" y="130350"/>
                    <a:pt x="51887" y="168164"/>
                  </a:cubicBezTo>
                  <a:cubicBezTo>
                    <a:pt x="51887" y="170164"/>
                    <a:pt x="52649" y="172164"/>
                    <a:pt x="53411" y="175784"/>
                  </a:cubicBezTo>
                  <a:cubicBezTo>
                    <a:pt x="104275" y="175498"/>
                    <a:pt x="154853" y="175498"/>
                    <a:pt x="206859" y="175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AD93D7-AB27-4FF2-888A-68737920BFC4}"/>
                </a:ext>
              </a:extLst>
            </p:cNvPr>
            <p:cNvSpPr/>
            <p:nvPr/>
          </p:nvSpPr>
          <p:spPr>
            <a:xfrm>
              <a:off x="5036254" y="5151477"/>
              <a:ext cx="238125" cy="219075"/>
            </a:xfrm>
            <a:custGeom>
              <a:avLst/>
              <a:gdLst>
                <a:gd name="connsiteX0" fmla="*/ 56191 w 238125"/>
                <a:gd name="connsiteY0" fmla="*/ 41743 h 219075"/>
                <a:gd name="connsiteX1" fmla="*/ 56191 w 238125"/>
                <a:gd name="connsiteY1" fmla="*/ 84416 h 219075"/>
                <a:gd name="connsiteX2" fmla="*/ 74098 w 238125"/>
                <a:gd name="connsiteY2" fmla="*/ 85273 h 219075"/>
                <a:gd name="connsiteX3" fmla="*/ 189255 w 238125"/>
                <a:gd name="connsiteY3" fmla="*/ 85368 h 219075"/>
                <a:gd name="connsiteX4" fmla="*/ 200304 w 238125"/>
                <a:gd name="connsiteY4" fmla="*/ 85463 h 219075"/>
                <a:gd name="connsiteX5" fmla="*/ 244500 w 238125"/>
                <a:gd name="connsiteY5" fmla="*/ 130897 h 219075"/>
                <a:gd name="connsiteX6" fmla="*/ 244405 w 238125"/>
                <a:gd name="connsiteY6" fmla="*/ 179761 h 219075"/>
                <a:gd name="connsiteX7" fmla="*/ 206496 w 238125"/>
                <a:gd name="connsiteY7" fmla="*/ 219385 h 219075"/>
                <a:gd name="connsiteX8" fmla="*/ 39332 w 238125"/>
                <a:gd name="connsiteY8" fmla="*/ 219289 h 219075"/>
                <a:gd name="connsiteX9" fmla="*/ 851 w 238125"/>
                <a:gd name="connsiteY9" fmla="*/ 170141 h 219075"/>
                <a:gd name="connsiteX10" fmla="*/ 9709 w 238125"/>
                <a:gd name="connsiteY10" fmla="*/ 159568 h 219075"/>
                <a:gd name="connsiteX11" fmla="*/ 44475 w 238125"/>
                <a:gd name="connsiteY11" fmla="*/ 151757 h 219075"/>
                <a:gd name="connsiteX12" fmla="*/ 48190 w 238125"/>
                <a:gd name="connsiteY12" fmla="*/ 175951 h 219075"/>
                <a:gd name="connsiteX13" fmla="*/ 59334 w 238125"/>
                <a:gd name="connsiteY13" fmla="*/ 177284 h 219075"/>
                <a:gd name="connsiteX14" fmla="*/ 182397 w 238125"/>
                <a:gd name="connsiteY14" fmla="*/ 177284 h 219075"/>
                <a:gd name="connsiteX15" fmla="*/ 197733 w 238125"/>
                <a:gd name="connsiteY15" fmla="*/ 162139 h 219075"/>
                <a:gd name="connsiteX16" fmla="*/ 197733 w 238125"/>
                <a:gd name="connsiteY16" fmla="*/ 129945 h 219075"/>
                <a:gd name="connsiteX17" fmla="*/ 177635 w 238125"/>
                <a:gd name="connsiteY17" fmla="*/ 129945 h 219075"/>
                <a:gd name="connsiteX18" fmla="*/ 54572 w 238125"/>
                <a:gd name="connsiteY18" fmla="*/ 129278 h 219075"/>
                <a:gd name="connsiteX19" fmla="*/ 35903 w 238125"/>
                <a:gd name="connsiteY19" fmla="*/ 126707 h 219075"/>
                <a:gd name="connsiteX20" fmla="*/ 10471 w 238125"/>
                <a:gd name="connsiteY20" fmla="*/ 98417 h 219075"/>
                <a:gd name="connsiteX21" fmla="*/ 10185 w 238125"/>
                <a:gd name="connsiteY21" fmla="*/ 34028 h 219075"/>
                <a:gd name="connsiteX22" fmla="*/ 38189 w 238125"/>
                <a:gd name="connsiteY22" fmla="*/ 2786 h 219075"/>
                <a:gd name="connsiteX23" fmla="*/ 60001 w 238125"/>
                <a:gd name="connsiteY23" fmla="*/ 214 h 219075"/>
                <a:gd name="connsiteX24" fmla="*/ 189351 w 238125"/>
                <a:gd name="connsiteY24" fmla="*/ 214 h 219075"/>
                <a:gd name="connsiteX25" fmla="*/ 211163 w 238125"/>
                <a:gd name="connsiteY25" fmla="*/ 2786 h 219075"/>
                <a:gd name="connsiteX26" fmla="*/ 241167 w 238125"/>
                <a:gd name="connsiteY26" fmla="*/ 45649 h 219075"/>
                <a:gd name="connsiteX27" fmla="*/ 235452 w 238125"/>
                <a:gd name="connsiteY27" fmla="*/ 55650 h 219075"/>
                <a:gd name="connsiteX28" fmla="*/ 198590 w 238125"/>
                <a:gd name="connsiteY28" fmla="*/ 64413 h 219075"/>
                <a:gd name="connsiteX29" fmla="*/ 194018 w 238125"/>
                <a:gd name="connsiteY29" fmla="*/ 41553 h 219075"/>
                <a:gd name="connsiteX30" fmla="*/ 56191 w 238125"/>
                <a:gd name="connsiteY30" fmla="*/ 4174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125" h="219075">
                  <a:moveTo>
                    <a:pt x="56191" y="41743"/>
                  </a:moveTo>
                  <a:cubicBezTo>
                    <a:pt x="56191" y="56412"/>
                    <a:pt x="56191" y="69747"/>
                    <a:pt x="56191" y="84416"/>
                  </a:cubicBezTo>
                  <a:cubicBezTo>
                    <a:pt x="62859" y="84796"/>
                    <a:pt x="68478" y="85273"/>
                    <a:pt x="74098" y="85273"/>
                  </a:cubicBezTo>
                  <a:cubicBezTo>
                    <a:pt x="112484" y="85368"/>
                    <a:pt x="150870" y="85368"/>
                    <a:pt x="189255" y="85368"/>
                  </a:cubicBezTo>
                  <a:cubicBezTo>
                    <a:pt x="192970" y="85368"/>
                    <a:pt x="196590" y="85273"/>
                    <a:pt x="200304" y="85463"/>
                  </a:cubicBezTo>
                  <a:cubicBezTo>
                    <a:pt x="230975" y="86892"/>
                    <a:pt x="243834" y="99941"/>
                    <a:pt x="244500" y="130897"/>
                  </a:cubicBezTo>
                  <a:cubicBezTo>
                    <a:pt x="244881" y="147185"/>
                    <a:pt x="245072" y="163568"/>
                    <a:pt x="244405" y="179761"/>
                  </a:cubicBezTo>
                  <a:cubicBezTo>
                    <a:pt x="243357" y="204526"/>
                    <a:pt x="231070" y="218909"/>
                    <a:pt x="206496" y="219385"/>
                  </a:cubicBezTo>
                  <a:cubicBezTo>
                    <a:pt x="150774" y="220528"/>
                    <a:pt x="95053" y="220718"/>
                    <a:pt x="39332" y="219289"/>
                  </a:cubicBezTo>
                  <a:cubicBezTo>
                    <a:pt x="9614" y="218527"/>
                    <a:pt x="-3626" y="200144"/>
                    <a:pt x="851" y="170141"/>
                  </a:cubicBezTo>
                  <a:cubicBezTo>
                    <a:pt x="1422" y="166140"/>
                    <a:pt x="5899" y="160806"/>
                    <a:pt x="9709" y="159568"/>
                  </a:cubicBezTo>
                  <a:cubicBezTo>
                    <a:pt x="20568" y="156043"/>
                    <a:pt x="32093" y="154424"/>
                    <a:pt x="44475" y="151757"/>
                  </a:cubicBezTo>
                  <a:cubicBezTo>
                    <a:pt x="45809" y="160330"/>
                    <a:pt x="46952" y="167854"/>
                    <a:pt x="48190" y="175951"/>
                  </a:cubicBezTo>
                  <a:cubicBezTo>
                    <a:pt x="52286" y="176427"/>
                    <a:pt x="55810" y="177284"/>
                    <a:pt x="59334" y="177284"/>
                  </a:cubicBezTo>
                  <a:cubicBezTo>
                    <a:pt x="100387" y="177379"/>
                    <a:pt x="141345" y="177475"/>
                    <a:pt x="182397" y="177284"/>
                  </a:cubicBezTo>
                  <a:cubicBezTo>
                    <a:pt x="196971" y="177189"/>
                    <a:pt x="197447" y="176617"/>
                    <a:pt x="197733" y="162139"/>
                  </a:cubicBezTo>
                  <a:cubicBezTo>
                    <a:pt x="197923" y="152234"/>
                    <a:pt x="197733" y="142327"/>
                    <a:pt x="197733" y="129945"/>
                  </a:cubicBezTo>
                  <a:cubicBezTo>
                    <a:pt x="189827" y="129945"/>
                    <a:pt x="183731" y="129945"/>
                    <a:pt x="177635" y="129945"/>
                  </a:cubicBezTo>
                  <a:cubicBezTo>
                    <a:pt x="136582" y="129754"/>
                    <a:pt x="95625" y="129754"/>
                    <a:pt x="54572" y="129278"/>
                  </a:cubicBezTo>
                  <a:cubicBezTo>
                    <a:pt x="48381" y="129183"/>
                    <a:pt x="42094" y="127945"/>
                    <a:pt x="35903" y="126707"/>
                  </a:cubicBezTo>
                  <a:cubicBezTo>
                    <a:pt x="20568" y="123563"/>
                    <a:pt x="11424" y="113371"/>
                    <a:pt x="10471" y="98417"/>
                  </a:cubicBezTo>
                  <a:cubicBezTo>
                    <a:pt x="9138" y="76986"/>
                    <a:pt x="8757" y="55459"/>
                    <a:pt x="10185" y="34028"/>
                  </a:cubicBezTo>
                  <a:cubicBezTo>
                    <a:pt x="11328" y="15454"/>
                    <a:pt x="20187" y="6977"/>
                    <a:pt x="38189" y="2786"/>
                  </a:cubicBezTo>
                  <a:cubicBezTo>
                    <a:pt x="45333" y="1167"/>
                    <a:pt x="52762" y="214"/>
                    <a:pt x="60001" y="214"/>
                  </a:cubicBezTo>
                  <a:cubicBezTo>
                    <a:pt x="103149" y="-71"/>
                    <a:pt x="146298" y="-71"/>
                    <a:pt x="189351" y="214"/>
                  </a:cubicBezTo>
                  <a:cubicBezTo>
                    <a:pt x="196685" y="214"/>
                    <a:pt x="204019" y="1167"/>
                    <a:pt x="211163" y="2786"/>
                  </a:cubicBezTo>
                  <a:cubicBezTo>
                    <a:pt x="232689" y="7453"/>
                    <a:pt x="244119" y="23836"/>
                    <a:pt x="241167" y="45649"/>
                  </a:cubicBezTo>
                  <a:cubicBezTo>
                    <a:pt x="240690" y="49268"/>
                    <a:pt x="238214" y="54793"/>
                    <a:pt x="235452" y="55650"/>
                  </a:cubicBezTo>
                  <a:cubicBezTo>
                    <a:pt x="223736" y="59269"/>
                    <a:pt x="211544" y="61460"/>
                    <a:pt x="198590" y="64413"/>
                  </a:cubicBezTo>
                  <a:cubicBezTo>
                    <a:pt x="196780" y="55269"/>
                    <a:pt x="195447" y="48792"/>
                    <a:pt x="194018" y="41553"/>
                  </a:cubicBezTo>
                  <a:cubicBezTo>
                    <a:pt x="148488" y="41743"/>
                    <a:pt x="103435" y="41743"/>
                    <a:pt x="56191" y="41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7A00C2-13F3-41A4-8040-56283616BFA9}"/>
                </a:ext>
              </a:extLst>
            </p:cNvPr>
            <p:cNvSpPr/>
            <p:nvPr/>
          </p:nvSpPr>
          <p:spPr>
            <a:xfrm>
              <a:off x="4365974" y="5151493"/>
              <a:ext cx="266700" cy="219075"/>
            </a:xfrm>
            <a:custGeom>
              <a:avLst/>
              <a:gdLst>
                <a:gd name="connsiteX0" fmla="*/ 95 w 266700"/>
                <a:gd name="connsiteY0" fmla="*/ 110403 h 219075"/>
                <a:gd name="connsiteX1" fmla="*/ 190 w 266700"/>
                <a:gd name="connsiteY1" fmla="*/ 15725 h 219075"/>
                <a:gd name="connsiteX2" fmla="*/ 15431 w 266700"/>
                <a:gd name="connsiteY2" fmla="*/ 389 h 219075"/>
                <a:gd name="connsiteX3" fmla="*/ 149542 w 266700"/>
                <a:gd name="connsiteY3" fmla="*/ 771 h 219075"/>
                <a:gd name="connsiteX4" fmla="*/ 202025 w 266700"/>
                <a:gd name="connsiteY4" fmla="*/ 10200 h 219075"/>
                <a:gd name="connsiteX5" fmla="*/ 267272 w 266700"/>
                <a:gd name="connsiteY5" fmla="*/ 106403 h 219075"/>
                <a:gd name="connsiteX6" fmla="*/ 168021 w 266700"/>
                <a:gd name="connsiteY6" fmla="*/ 218607 h 219075"/>
                <a:gd name="connsiteX7" fmla="*/ 128683 w 266700"/>
                <a:gd name="connsiteY7" fmla="*/ 220703 h 219075"/>
                <a:gd name="connsiteX8" fmla="*/ 16573 w 266700"/>
                <a:gd name="connsiteY8" fmla="*/ 220798 h 219075"/>
                <a:gd name="connsiteX9" fmla="*/ 0 w 266700"/>
                <a:gd name="connsiteY9" fmla="*/ 203558 h 219075"/>
                <a:gd name="connsiteX10" fmla="*/ 95 w 266700"/>
                <a:gd name="connsiteY10" fmla="*/ 110403 h 219075"/>
                <a:gd name="connsiteX11" fmla="*/ 53721 w 266700"/>
                <a:gd name="connsiteY11" fmla="*/ 43538 h 219075"/>
                <a:gd name="connsiteX12" fmla="*/ 54102 w 266700"/>
                <a:gd name="connsiteY12" fmla="*/ 169554 h 219075"/>
                <a:gd name="connsiteX13" fmla="*/ 63436 w 266700"/>
                <a:gd name="connsiteY13" fmla="*/ 176983 h 219075"/>
                <a:gd name="connsiteX14" fmla="*/ 154496 w 266700"/>
                <a:gd name="connsiteY14" fmla="*/ 174221 h 219075"/>
                <a:gd name="connsiteX15" fmla="*/ 212788 w 266700"/>
                <a:gd name="connsiteY15" fmla="*/ 109641 h 219075"/>
                <a:gd name="connsiteX16" fmla="*/ 161449 w 266700"/>
                <a:gd name="connsiteY16" fmla="*/ 44300 h 219075"/>
                <a:gd name="connsiteX17" fmla="*/ 53721 w 266700"/>
                <a:gd name="connsiteY17" fmla="*/ 4353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19075">
                  <a:moveTo>
                    <a:pt x="95" y="110403"/>
                  </a:moveTo>
                  <a:cubicBezTo>
                    <a:pt x="95" y="78875"/>
                    <a:pt x="0" y="47252"/>
                    <a:pt x="190" y="15725"/>
                  </a:cubicBezTo>
                  <a:cubicBezTo>
                    <a:pt x="286" y="1437"/>
                    <a:pt x="1333" y="389"/>
                    <a:pt x="15431" y="389"/>
                  </a:cubicBezTo>
                  <a:cubicBezTo>
                    <a:pt x="60198" y="199"/>
                    <a:pt x="104870" y="-563"/>
                    <a:pt x="149542" y="771"/>
                  </a:cubicBezTo>
                  <a:cubicBezTo>
                    <a:pt x="167164" y="1247"/>
                    <a:pt x="185261" y="4771"/>
                    <a:pt x="202025" y="10200"/>
                  </a:cubicBezTo>
                  <a:cubicBezTo>
                    <a:pt x="243268" y="23535"/>
                    <a:pt x="266605" y="59349"/>
                    <a:pt x="267272" y="106403"/>
                  </a:cubicBezTo>
                  <a:cubicBezTo>
                    <a:pt x="268224" y="164315"/>
                    <a:pt x="235267" y="213368"/>
                    <a:pt x="168021" y="218607"/>
                  </a:cubicBezTo>
                  <a:cubicBezTo>
                    <a:pt x="154877" y="219655"/>
                    <a:pt x="141827" y="220607"/>
                    <a:pt x="128683" y="220703"/>
                  </a:cubicBezTo>
                  <a:cubicBezTo>
                    <a:pt x="91345" y="220988"/>
                    <a:pt x="54007" y="220893"/>
                    <a:pt x="16573" y="220798"/>
                  </a:cubicBezTo>
                  <a:cubicBezTo>
                    <a:pt x="571" y="220703"/>
                    <a:pt x="0" y="220131"/>
                    <a:pt x="0" y="203558"/>
                  </a:cubicBezTo>
                  <a:cubicBezTo>
                    <a:pt x="0" y="172506"/>
                    <a:pt x="95" y="141455"/>
                    <a:pt x="95" y="110403"/>
                  </a:cubicBezTo>
                  <a:close/>
                  <a:moveTo>
                    <a:pt x="53721" y="43538"/>
                  </a:moveTo>
                  <a:cubicBezTo>
                    <a:pt x="53721" y="85924"/>
                    <a:pt x="53531" y="127739"/>
                    <a:pt x="54102" y="169554"/>
                  </a:cubicBezTo>
                  <a:cubicBezTo>
                    <a:pt x="54102" y="172221"/>
                    <a:pt x="60198" y="176983"/>
                    <a:pt x="63436" y="176983"/>
                  </a:cubicBezTo>
                  <a:cubicBezTo>
                    <a:pt x="93821" y="176697"/>
                    <a:pt x="124396" y="177269"/>
                    <a:pt x="154496" y="174221"/>
                  </a:cubicBezTo>
                  <a:cubicBezTo>
                    <a:pt x="194405" y="170125"/>
                    <a:pt x="212407" y="149741"/>
                    <a:pt x="212788" y="109641"/>
                  </a:cubicBezTo>
                  <a:cubicBezTo>
                    <a:pt x="213074" y="79256"/>
                    <a:pt x="203644" y="48396"/>
                    <a:pt x="161449" y="44300"/>
                  </a:cubicBezTo>
                  <a:cubicBezTo>
                    <a:pt x="126778" y="40871"/>
                    <a:pt x="91535" y="43538"/>
                    <a:pt x="53721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23C0F1-CAB0-462C-B9BE-72123887286D}"/>
                </a:ext>
              </a:extLst>
            </p:cNvPr>
            <p:cNvSpPr/>
            <p:nvPr/>
          </p:nvSpPr>
          <p:spPr>
            <a:xfrm>
              <a:off x="7556330" y="5151366"/>
              <a:ext cx="266700" cy="219075"/>
            </a:xfrm>
            <a:custGeom>
              <a:avLst/>
              <a:gdLst>
                <a:gd name="connsiteX0" fmla="*/ 42 w 266700"/>
                <a:gd name="connsiteY0" fmla="*/ 109863 h 219075"/>
                <a:gd name="connsiteX1" fmla="*/ 42 w 266700"/>
                <a:gd name="connsiteY1" fmla="*/ 16804 h 219075"/>
                <a:gd name="connsiteX2" fmla="*/ 15854 w 266700"/>
                <a:gd name="connsiteY2" fmla="*/ 421 h 219075"/>
                <a:gd name="connsiteX3" fmla="*/ 149870 w 266700"/>
                <a:gd name="connsiteY3" fmla="*/ 897 h 219075"/>
                <a:gd name="connsiteX4" fmla="*/ 205116 w 266700"/>
                <a:gd name="connsiteY4" fmla="*/ 12041 h 219075"/>
                <a:gd name="connsiteX5" fmla="*/ 266647 w 266700"/>
                <a:gd name="connsiteY5" fmla="*/ 100910 h 219075"/>
                <a:gd name="connsiteX6" fmla="*/ 170349 w 266700"/>
                <a:gd name="connsiteY6" fmla="*/ 218639 h 219075"/>
                <a:gd name="connsiteX7" fmla="*/ 134154 w 266700"/>
                <a:gd name="connsiteY7" fmla="*/ 220925 h 219075"/>
                <a:gd name="connsiteX8" fmla="*/ 14330 w 266700"/>
                <a:gd name="connsiteY8" fmla="*/ 221020 h 219075"/>
                <a:gd name="connsiteX9" fmla="*/ 137 w 266700"/>
                <a:gd name="connsiteY9" fmla="*/ 206351 h 219075"/>
                <a:gd name="connsiteX10" fmla="*/ 42 w 266700"/>
                <a:gd name="connsiteY10" fmla="*/ 109863 h 219075"/>
                <a:gd name="connsiteX11" fmla="*/ 53477 w 266700"/>
                <a:gd name="connsiteY11" fmla="*/ 177300 h 219075"/>
                <a:gd name="connsiteX12" fmla="*/ 164539 w 266700"/>
                <a:gd name="connsiteY12" fmla="*/ 172919 h 219075"/>
                <a:gd name="connsiteX13" fmla="*/ 210831 w 266700"/>
                <a:gd name="connsiteY13" fmla="*/ 125770 h 219075"/>
                <a:gd name="connsiteX14" fmla="*/ 209497 w 266700"/>
                <a:gd name="connsiteY14" fmla="*/ 86813 h 219075"/>
                <a:gd name="connsiteX15" fmla="*/ 166063 w 266700"/>
                <a:gd name="connsiteY15" fmla="*/ 44808 h 219075"/>
                <a:gd name="connsiteX16" fmla="*/ 114437 w 266700"/>
                <a:gd name="connsiteY16" fmla="*/ 41664 h 219075"/>
                <a:gd name="connsiteX17" fmla="*/ 53573 w 266700"/>
                <a:gd name="connsiteY17" fmla="*/ 41569 h 219075"/>
                <a:gd name="connsiteX18" fmla="*/ 53477 w 266700"/>
                <a:gd name="connsiteY18" fmla="*/ 17730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219075">
                  <a:moveTo>
                    <a:pt x="42" y="109863"/>
                  </a:moveTo>
                  <a:cubicBezTo>
                    <a:pt x="42" y="78812"/>
                    <a:pt x="-53" y="47856"/>
                    <a:pt x="42" y="16804"/>
                  </a:cubicBezTo>
                  <a:cubicBezTo>
                    <a:pt x="137" y="1278"/>
                    <a:pt x="804" y="421"/>
                    <a:pt x="15854" y="421"/>
                  </a:cubicBezTo>
                  <a:cubicBezTo>
                    <a:pt x="60526" y="326"/>
                    <a:pt x="105294" y="-722"/>
                    <a:pt x="149870" y="897"/>
                  </a:cubicBezTo>
                  <a:cubicBezTo>
                    <a:pt x="168444" y="1564"/>
                    <a:pt x="187685" y="5565"/>
                    <a:pt x="205116" y="12041"/>
                  </a:cubicBezTo>
                  <a:cubicBezTo>
                    <a:pt x="245597" y="26996"/>
                    <a:pt x="263885" y="58905"/>
                    <a:pt x="266647" y="100910"/>
                  </a:cubicBezTo>
                  <a:cubicBezTo>
                    <a:pt x="269886" y="151011"/>
                    <a:pt x="246073" y="211209"/>
                    <a:pt x="170349" y="218639"/>
                  </a:cubicBezTo>
                  <a:cubicBezTo>
                    <a:pt x="158348" y="219782"/>
                    <a:pt x="146251" y="220830"/>
                    <a:pt x="134154" y="220925"/>
                  </a:cubicBezTo>
                  <a:cubicBezTo>
                    <a:pt x="94244" y="221210"/>
                    <a:pt x="54240" y="221210"/>
                    <a:pt x="14330" y="221020"/>
                  </a:cubicBezTo>
                  <a:cubicBezTo>
                    <a:pt x="1185" y="220925"/>
                    <a:pt x="233" y="219877"/>
                    <a:pt x="137" y="206351"/>
                  </a:cubicBezTo>
                  <a:cubicBezTo>
                    <a:pt x="-53" y="174062"/>
                    <a:pt x="42" y="141963"/>
                    <a:pt x="42" y="109863"/>
                  </a:cubicBezTo>
                  <a:close/>
                  <a:moveTo>
                    <a:pt x="53477" y="177300"/>
                  </a:moveTo>
                  <a:cubicBezTo>
                    <a:pt x="91577" y="177015"/>
                    <a:pt x="128249" y="180634"/>
                    <a:pt x="164539" y="172919"/>
                  </a:cubicBezTo>
                  <a:cubicBezTo>
                    <a:pt x="189971" y="167490"/>
                    <a:pt x="207306" y="152345"/>
                    <a:pt x="210831" y="125770"/>
                  </a:cubicBezTo>
                  <a:cubicBezTo>
                    <a:pt x="212450" y="113007"/>
                    <a:pt x="211974" y="99481"/>
                    <a:pt x="209497" y="86813"/>
                  </a:cubicBezTo>
                  <a:cubicBezTo>
                    <a:pt x="204925" y="63381"/>
                    <a:pt x="189399" y="48617"/>
                    <a:pt x="166063" y="44808"/>
                  </a:cubicBezTo>
                  <a:cubicBezTo>
                    <a:pt x="149109" y="42045"/>
                    <a:pt x="131678" y="42045"/>
                    <a:pt x="114437" y="41664"/>
                  </a:cubicBezTo>
                  <a:cubicBezTo>
                    <a:pt x="94626" y="41188"/>
                    <a:pt x="74718" y="41569"/>
                    <a:pt x="53573" y="41569"/>
                  </a:cubicBezTo>
                  <a:cubicBezTo>
                    <a:pt x="53477" y="87194"/>
                    <a:pt x="53477" y="130914"/>
                    <a:pt x="53477" y="177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D4211F-B54E-47CF-AF4C-9A3C145A6251}"/>
                </a:ext>
              </a:extLst>
            </p:cNvPr>
            <p:cNvSpPr/>
            <p:nvPr/>
          </p:nvSpPr>
          <p:spPr>
            <a:xfrm>
              <a:off x="5906428" y="5151433"/>
              <a:ext cx="257175" cy="219075"/>
            </a:xfrm>
            <a:custGeom>
              <a:avLst/>
              <a:gdLst>
                <a:gd name="connsiteX0" fmla="*/ 210907 w 257175"/>
                <a:gd name="connsiteY0" fmla="*/ 144467 h 219075"/>
                <a:gd name="connsiteX1" fmla="*/ 210907 w 257175"/>
                <a:gd name="connsiteY1" fmla="*/ 123988 h 219075"/>
                <a:gd name="connsiteX2" fmla="*/ 210907 w 257175"/>
                <a:gd name="connsiteY2" fmla="*/ 15117 h 219075"/>
                <a:gd name="connsiteX3" fmla="*/ 225100 w 257175"/>
                <a:gd name="connsiteY3" fmla="*/ 353 h 219075"/>
                <a:gd name="connsiteX4" fmla="*/ 259009 w 257175"/>
                <a:gd name="connsiteY4" fmla="*/ 33310 h 219075"/>
                <a:gd name="connsiteX5" fmla="*/ 259199 w 257175"/>
                <a:gd name="connsiteY5" fmla="*/ 206855 h 219075"/>
                <a:gd name="connsiteX6" fmla="*/ 258628 w 257175"/>
                <a:gd name="connsiteY6" fmla="*/ 218952 h 219075"/>
                <a:gd name="connsiteX7" fmla="*/ 210145 w 257175"/>
                <a:gd name="connsiteY7" fmla="*/ 210380 h 219075"/>
                <a:gd name="connsiteX8" fmla="*/ 57079 w 257175"/>
                <a:gd name="connsiteY8" fmla="*/ 81125 h 219075"/>
                <a:gd name="connsiteX9" fmla="*/ 47268 w 257175"/>
                <a:gd name="connsiteY9" fmla="*/ 73982 h 219075"/>
                <a:gd name="connsiteX10" fmla="*/ 49078 w 257175"/>
                <a:gd name="connsiteY10" fmla="*/ 103890 h 219075"/>
                <a:gd name="connsiteX11" fmla="*/ 49078 w 257175"/>
                <a:gd name="connsiteY11" fmla="*/ 204855 h 219075"/>
                <a:gd name="connsiteX12" fmla="*/ 32695 w 257175"/>
                <a:gd name="connsiteY12" fmla="*/ 220667 h 219075"/>
                <a:gd name="connsiteX13" fmla="*/ 214 w 257175"/>
                <a:gd name="connsiteY13" fmla="*/ 189425 h 219075"/>
                <a:gd name="connsiteX14" fmla="*/ 119 w 257175"/>
                <a:gd name="connsiteY14" fmla="*/ 19022 h 219075"/>
                <a:gd name="connsiteX15" fmla="*/ 18407 w 257175"/>
                <a:gd name="connsiteY15" fmla="*/ 68 h 219075"/>
                <a:gd name="connsiteX16" fmla="*/ 50983 w 257175"/>
                <a:gd name="connsiteY16" fmla="*/ 12164 h 219075"/>
                <a:gd name="connsiteX17" fmla="*/ 205383 w 257175"/>
                <a:gd name="connsiteY17" fmla="*/ 142181 h 219075"/>
                <a:gd name="connsiteX18" fmla="*/ 210907 w 257175"/>
                <a:gd name="connsiteY18" fmla="*/ 14446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219075">
                  <a:moveTo>
                    <a:pt x="210907" y="144467"/>
                  </a:moveTo>
                  <a:cubicBezTo>
                    <a:pt x="210907" y="137132"/>
                    <a:pt x="210907" y="130560"/>
                    <a:pt x="210907" y="123988"/>
                  </a:cubicBezTo>
                  <a:cubicBezTo>
                    <a:pt x="210907" y="87698"/>
                    <a:pt x="210717" y="51407"/>
                    <a:pt x="210907" y="15117"/>
                  </a:cubicBezTo>
                  <a:cubicBezTo>
                    <a:pt x="211003" y="1496"/>
                    <a:pt x="211955" y="353"/>
                    <a:pt x="225100" y="353"/>
                  </a:cubicBezTo>
                  <a:cubicBezTo>
                    <a:pt x="265771" y="449"/>
                    <a:pt x="258818" y="-3361"/>
                    <a:pt x="259009" y="33310"/>
                  </a:cubicBezTo>
                  <a:cubicBezTo>
                    <a:pt x="259390" y="91127"/>
                    <a:pt x="259199" y="149039"/>
                    <a:pt x="259199" y="206855"/>
                  </a:cubicBezTo>
                  <a:cubicBezTo>
                    <a:pt x="259199" y="210475"/>
                    <a:pt x="258818" y="214094"/>
                    <a:pt x="258628" y="218952"/>
                  </a:cubicBezTo>
                  <a:cubicBezTo>
                    <a:pt x="241197" y="221333"/>
                    <a:pt x="225671" y="223905"/>
                    <a:pt x="210145" y="210380"/>
                  </a:cubicBezTo>
                  <a:cubicBezTo>
                    <a:pt x="159758" y="166565"/>
                    <a:pt x="108228" y="124083"/>
                    <a:pt x="57079" y="81125"/>
                  </a:cubicBezTo>
                  <a:cubicBezTo>
                    <a:pt x="54793" y="79220"/>
                    <a:pt x="52221" y="77506"/>
                    <a:pt x="47268" y="73982"/>
                  </a:cubicBezTo>
                  <a:cubicBezTo>
                    <a:pt x="48030" y="85697"/>
                    <a:pt x="48982" y="94841"/>
                    <a:pt x="49078" y="103890"/>
                  </a:cubicBezTo>
                  <a:cubicBezTo>
                    <a:pt x="49268" y="137513"/>
                    <a:pt x="49268" y="171232"/>
                    <a:pt x="49078" y="204855"/>
                  </a:cubicBezTo>
                  <a:cubicBezTo>
                    <a:pt x="48982" y="219905"/>
                    <a:pt x="48220" y="220667"/>
                    <a:pt x="32695" y="220667"/>
                  </a:cubicBezTo>
                  <a:cubicBezTo>
                    <a:pt x="-5405" y="220667"/>
                    <a:pt x="405" y="223905"/>
                    <a:pt x="214" y="189425"/>
                  </a:cubicBezTo>
                  <a:cubicBezTo>
                    <a:pt x="-71" y="132656"/>
                    <a:pt x="24" y="75791"/>
                    <a:pt x="119" y="19022"/>
                  </a:cubicBezTo>
                  <a:cubicBezTo>
                    <a:pt x="119" y="544"/>
                    <a:pt x="405" y="1020"/>
                    <a:pt x="18407" y="68"/>
                  </a:cubicBezTo>
                  <a:cubicBezTo>
                    <a:pt x="31456" y="-599"/>
                    <a:pt x="41172" y="3687"/>
                    <a:pt x="50983" y="12164"/>
                  </a:cubicBezTo>
                  <a:cubicBezTo>
                    <a:pt x="102132" y="55884"/>
                    <a:pt x="153853" y="98937"/>
                    <a:pt x="205383" y="142181"/>
                  </a:cubicBezTo>
                  <a:cubicBezTo>
                    <a:pt x="206621" y="143133"/>
                    <a:pt x="208240" y="143324"/>
                    <a:pt x="210907" y="144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A1FB3-834E-400D-8977-D54672EEDD60}"/>
                </a:ext>
              </a:extLst>
            </p:cNvPr>
            <p:cNvSpPr/>
            <p:nvPr/>
          </p:nvSpPr>
          <p:spPr>
            <a:xfrm>
              <a:off x="4725543" y="5152930"/>
              <a:ext cx="219075" cy="219075"/>
            </a:xfrm>
            <a:custGeom>
              <a:avLst/>
              <a:gdLst>
                <a:gd name="connsiteX0" fmla="*/ 150590 w 219075"/>
                <a:gd name="connsiteY0" fmla="*/ 84773 h 219075"/>
                <a:gd name="connsiteX1" fmla="*/ 150590 w 219075"/>
                <a:gd name="connsiteY1" fmla="*/ 123920 h 219075"/>
                <a:gd name="connsiteX2" fmla="*/ 52959 w 219075"/>
                <a:gd name="connsiteY2" fmla="*/ 123920 h 219075"/>
                <a:gd name="connsiteX3" fmla="*/ 53245 w 219075"/>
                <a:gd name="connsiteY3" fmla="*/ 168974 h 219075"/>
                <a:gd name="connsiteX4" fmla="*/ 60293 w 219075"/>
                <a:gd name="connsiteY4" fmla="*/ 175451 h 219075"/>
                <a:gd name="connsiteX5" fmla="*/ 72771 w 219075"/>
                <a:gd name="connsiteY5" fmla="*/ 176022 h 219075"/>
                <a:gd name="connsiteX6" fmla="*/ 208407 w 219075"/>
                <a:gd name="connsiteY6" fmla="*/ 176117 h 219075"/>
                <a:gd name="connsiteX7" fmla="*/ 225933 w 219075"/>
                <a:gd name="connsiteY7" fmla="*/ 192500 h 219075"/>
                <a:gd name="connsiteX8" fmla="*/ 199834 w 219075"/>
                <a:gd name="connsiteY8" fmla="*/ 219361 h 219075"/>
                <a:gd name="connsiteX9" fmla="*/ 20098 w 219075"/>
                <a:gd name="connsiteY9" fmla="*/ 219361 h 219075"/>
                <a:gd name="connsiteX10" fmla="*/ 0 w 219075"/>
                <a:gd name="connsiteY10" fmla="*/ 219361 h 219075"/>
                <a:gd name="connsiteX11" fmla="*/ 0 w 219075"/>
                <a:gd name="connsiteY11" fmla="*/ 0 h 219075"/>
                <a:gd name="connsiteX12" fmla="*/ 220027 w 219075"/>
                <a:gd name="connsiteY12" fmla="*/ 0 h 219075"/>
                <a:gd name="connsiteX13" fmla="*/ 222123 w 219075"/>
                <a:gd name="connsiteY13" fmla="*/ 3429 h 219075"/>
                <a:gd name="connsiteX14" fmla="*/ 191834 w 219075"/>
                <a:gd name="connsiteY14" fmla="*/ 38671 h 219075"/>
                <a:gd name="connsiteX15" fmla="*/ 70390 w 219075"/>
                <a:gd name="connsiteY15" fmla="*/ 38767 h 219075"/>
                <a:gd name="connsiteX16" fmla="*/ 52292 w 219075"/>
                <a:gd name="connsiteY16" fmla="*/ 55817 h 219075"/>
                <a:gd name="connsiteX17" fmla="*/ 80867 w 219075"/>
                <a:gd name="connsiteY17" fmla="*/ 84677 h 219075"/>
                <a:gd name="connsiteX18" fmla="*/ 150590 w 219075"/>
                <a:gd name="connsiteY18" fmla="*/ 8477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075" h="219075">
                  <a:moveTo>
                    <a:pt x="150590" y="84773"/>
                  </a:moveTo>
                  <a:cubicBezTo>
                    <a:pt x="150590" y="99251"/>
                    <a:pt x="150590" y="110585"/>
                    <a:pt x="150590" y="123920"/>
                  </a:cubicBezTo>
                  <a:cubicBezTo>
                    <a:pt x="118491" y="123920"/>
                    <a:pt x="87249" y="123920"/>
                    <a:pt x="52959" y="123920"/>
                  </a:cubicBezTo>
                  <a:cubicBezTo>
                    <a:pt x="52959" y="140208"/>
                    <a:pt x="52673" y="154591"/>
                    <a:pt x="53245" y="168974"/>
                  </a:cubicBezTo>
                  <a:cubicBezTo>
                    <a:pt x="53340" y="171355"/>
                    <a:pt x="57436" y="174593"/>
                    <a:pt x="60293" y="175451"/>
                  </a:cubicBezTo>
                  <a:cubicBezTo>
                    <a:pt x="64198" y="176594"/>
                    <a:pt x="68580" y="176022"/>
                    <a:pt x="72771" y="176022"/>
                  </a:cubicBezTo>
                  <a:cubicBezTo>
                    <a:pt x="118015" y="176022"/>
                    <a:pt x="163163" y="176022"/>
                    <a:pt x="208407" y="176117"/>
                  </a:cubicBezTo>
                  <a:cubicBezTo>
                    <a:pt x="225076" y="176117"/>
                    <a:pt x="225552" y="176784"/>
                    <a:pt x="225933" y="192500"/>
                  </a:cubicBezTo>
                  <a:cubicBezTo>
                    <a:pt x="226600" y="219361"/>
                    <a:pt x="226600" y="219361"/>
                    <a:pt x="199834" y="219361"/>
                  </a:cubicBezTo>
                  <a:cubicBezTo>
                    <a:pt x="139922" y="219361"/>
                    <a:pt x="80010" y="219361"/>
                    <a:pt x="20098" y="219361"/>
                  </a:cubicBezTo>
                  <a:cubicBezTo>
                    <a:pt x="13906" y="219361"/>
                    <a:pt x="7715" y="219361"/>
                    <a:pt x="0" y="219361"/>
                  </a:cubicBezTo>
                  <a:cubicBezTo>
                    <a:pt x="0" y="145352"/>
                    <a:pt x="0" y="73343"/>
                    <a:pt x="0" y="0"/>
                  </a:cubicBezTo>
                  <a:cubicBezTo>
                    <a:pt x="74104" y="0"/>
                    <a:pt x="147352" y="0"/>
                    <a:pt x="220027" y="0"/>
                  </a:cubicBezTo>
                  <a:cubicBezTo>
                    <a:pt x="221075" y="1715"/>
                    <a:pt x="222028" y="2572"/>
                    <a:pt x="222123" y="3429"/>
                  </a:cubicBezTo>
                  <a:cubicBezTo>
                    <a:pt x="226409" y="38671"/>
                    <a:pt x="226409" y="38671"/>
                    <a:pt x="191834" y="38671"/>
                  </a:cubicBezTo>
                  <a:cubicBezTo>
                    <a:pt x="151352" y="38671"/>
                    <a:pt x="110871" y="38671"/>
                    <a:pt x="70390" y="38767"/>
                  </a:cubicBezTo>
                  <a:cubicBezTo>
                    <a:pt x="52483" y="38767"/>
                    <a:pt x="52197" y="38957"/>
                    <a:pt x="52292" y="55817"/>
                  </a:cubicBezTo>
                  <a:cubicBezTo>
                    <a:pt x="52388" y="88202"/>
                    <a:pt x="49340" y="84487"/>
                    <a:pt x="80867" y="84677"/>
                  </a:cubicBezTo>
                  <a:cubicBezTo>
                    <a:pt x="103632" y="84868"/>
                    <a:pt x="126111" y="84773"/>
                    <a:pt x="150590" y="84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424957-3D3A-4673-B4E0-790E21929AB0}"/>
                </a:ext>
              </a:extLst>
            </p:cNvPr>
            <p:cNvSpPr/>
            <p:nvPr/>
          </p:nvSpPr>
          <p:spPr>
            <a:xfrm>
              <a:off x="6748663" y="5151632"/>
              <a:ext cx="238125" cy="219075"/>
            </a:xfrm>
            <a:custGeom>
              <a:avLst/>
              <a:gdLst>
                <a:gd name="connsiteX0" fmla="*/ 247164 w 238125"/>
                <a:gd name="connsiteY0" fmla="*/ 97691 h 219075"/>
                <a:gd name="connsiteX1" fmla="*/ 247164 w 238125"/>
                <a:gd name="connsiteY1" fmla="*/ 173415 h 219075"/>
                <a:gd name="connsiteX2" fmla="*/ 203158 w 238125"/>
                <a:gd name="connsiteY2" fmla="*/ 219801 h 219075"/>
                <a:gd name="connsiteX3" fmla="*/ 43900 w 238125"/>
                <a:gd name="connsiteY3" fmla="*/ 219611 h 219075"/>
                <a:gd name="connsiteX4" fmla="*/ 180 w 238125"/>
                <a:gd name="connsiteY4" fmla="*/ 174081 h 219075"/>
                <a:gd name="connsiteX5" fmla="*/ 180 w 238125"/>
                <a:gd name="connsiteY5" fmla="*/ 16347 h 219075"/>
                <a:gd name="connsiteX6" fmla="*/ 16087 w 238125"/>
                <a:gd name="connsiteY6" fmla="*/ 155 h 219075"/>
                <a:gd name="connsiteX7" fmla="*/ 39709 w 238125"/>
                <a:gd name="connsiteY7" fmla="*/ 59 h 219075"/>
                <a:gd name="connsiteX8" fmla="*/ 53425 w 238125"/>
                <a:gd name="connsiteY8" fmla="*/ 14157 h 219075"/>
                <a:gd name="connsiteX9" fmla="*/ 53330 w 238125"/>
                <a:gd name="connsiteY9" fmla="*/ 83594 h 219075"/>
                <a:gd name="connsiteX10" fmla="*/ 53330 w 238125"/>
                <a:gd name="connsiteY10" fmla="*/ 160937 h 219075"/>
                <a:gd name="connsiteX11" fmla="*/ 69046 w 238125"/>
                <a:gd name="connsiteY11" fmla="*/ 177320 h 219075"/>
                <a:gd name="connsiteX12" fmla="*/ 179441 w 238125"/>
                <a:gd name="connsiteY12" fmla="*/ 177320 h 219075"/>
                <a:gd name="connsiteX13" fmla="*/ 195443 w 238125"/>
                <a:gd name="connsiteY13" fmla="*/ 161318 h 219075"/>
                <a:gd name="connsiteX14" fmla="*/ 195538 w 238125"/>
                <a:gd name="connsiteY14" fmla="*/ 19300 h 219075"/>
                <a:gd name="connsiteX15" fmla="*/ 214779 w 238125"/>
                <a:gd name="connsiteY15" fmla="*/ 250 h 219075"/>
                <a:gd name="connsiteX16" fmla="*/ 247164 w 238125"/>
                <a:gd name="connsiteY16" fmla="*/ 33111 h 219075"/>
                <a:gd name="connsiteX17" fmla="*/ 247164 w 238125"/>
                <a:gd name="connsiteY17" fmla="*/ 9769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" h="219075">
                  <a:moveTo>
                    <a:pt x="247164" y="97691"/>
                  </a:moveTo>
                  <a:cubicBezTo>
                    <a:pt x="247164" y="122932"/>
                    <a:pt x="247259" y="148173"/>
                    <a:pt x="247164" y="173415"/>
                  </a:cubicBezTo>
                  <a:cubicBezTo>
                    <a:pt x="246973" y="206276"/>
                    <a:pt x="235543" y="219230"/>
                    <a:pt x="203158" y="219801"/>
                  </a:cubicBezTo>
                  <a:cubicBezTo>
                    <a:pt x="150104" y="220658"/>
                    <a:pt x="96954" y="220754"/>
                    <a:pt x="43900" y="219611"/>
                  </a:cubicBezTo>
                  <a:cubicBezTo>
                    <a:pt x="12467" y="218944"/>
                    <a:pt x="371" y="205228"/>
                    <a:pt x="180" y="174081"/>
                  </a:cubicBezTo>
                  <a:cubicBezTo>
                    <a:pt x="-105" y="121503"/>
                    <a:pt x="-10" y="68925"/>
                    <a:pt x="180" y="16347"/>
                  </a:cubicBezTo>
                  <a:cubicBezTo>
                    <a:pt x="180" y="822"/>
                    <a:pt x="847" y="345"/>
                    <a:pt x="16087" y="155"/>
                  </a:cubicBezTo>
                  <a:cubicBezTo>
                    <a:pt x="23993" y="59"/>
                    <a:pt x="31899" y="536"/>
                    <a:pt x="39709" y="59"/>
                  </a:cubicBezTo>
                  <a:cubicBezTo>
                    <a:pt x="50187" y="-607"/>
                    <a:pt x="53520" y="4346"/>
                    <a:pt x="53425" y="14157"/>
                  </a:cubicBezTo>
                  <a:cubicBezTo>
                    <a:pt x="53044" y="37302"/>
                    <a:pt x="53330" y="60448"/>
                    <a:pt x="53330" y="83594"/>
                  </a:cubicBezTo>
                  <a:cubicBezTo>
                    <a:pt x="53330" y="109407"/>
                    <a:pt x="53234" y="135124"/>
                    <a:pt x="53330" y="160937"/>
                  </a:cubicBezTo>
                  <a:cubicBezTo>
                    <a:pt x="53425" y="176653"/>
                    <a:pt x="53901" y="177225"/>
                    <a:pt x="69046" y="177320"/>
                  </a:cubicBezTo>
                  <a:cubicBezTo>
                    <a:pt x="105813" y="177415"/>
                    <a:pt x="142674" y="177415"/>
                    <a:pt x="179441" y="177320"/>
                  </a:cubicBezTo>
                  <a:cubicBezTo>
                    <a:pt x="194871" y="177225"/>
                    <a:pt x="195443" y="176653"/>
                    <a:pt x="195443" y="161318"/>
                  </a:cubicBezTo>
                  <a:cubicBezTo>
                    <a:pt x="195538" y="113979"/>
                    <a:pt x="195443" y="66639"/>
                    <a:pt x="195538" y="19300"/>
                  </a:cubicBezTo>
                  <a:cubicBezTo>
                    <a:pt x="195538" y="250"/>
                    <a:pt x="195633" y="59"/>
                    <a:pt x="214779" y="250"/>
                  </a:cubicBezTo>
                  <a:cubicBezTo>
                    <a:pt x="251545" y="631"/>
                    <a:pt x="246783" y="-4989"/>
                    <a:pt x="247164" y="33111"/>
                  </a:cubicBezTo>
                  <a:cubicBezTo>
                    <a:pt x="247354" y="54638"/>
                    <a:pt x="247164" y="76164"/>
                    <a:pt x="247164" y="976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56CB261-B193-4F1F-942D-D1A546B4C138}"/>
                </a:ext>
              </a:extLst>
            </p:cNvPr>
            <p:cNvSpPr/>
            <p:nvPr/>
          </p:nvSpPr>
          <p:spPr>
            <a:xfrm>
              <a:off x="7268741" y="5151725"/>
              <a:ext cx="209550" cy="219075"/>
            </a:xfrm>
            <a:custGeom>
              <a:avLst/>
              <a:gdLst>
                <a:gd name="connsiteX0" fmla="*/ 53507 w 209550"/>
                <a:gd name="connsiteY0" fmla="*/ 177227 h 219075"/>
                <a:gd name="connsiteX1" fmla="*/ 72080 w 209550"/>
                <a:gd name="connsiteY1" fmla="*/ 177227 h 219075"/>
                <a:gd name="connsiteX2" fmla="*/ 198191 w 209550"/>
                <a:gd name="connsiteY2" fmla="*/ 177322 h 219075"/>
                <a:gd name="connsiteX3" fmla="*/ 215622 w 209550"/>
                <a:gd name="connsiteY3" fmla="*/ 195229 h 219075"/>
                <a:gd name="connsiteX4" fmla="*/ 190095 w 209550"/>
                <a:gd name="connsiteY4" fmla="*/ 220565 h 219075"/>
                <a:gd name="connsiteX5" fmla="*/ 21407 w 209550"/>
                <a:gd name="connsiteY5" fmla="*/ 220565 h 219075"/>
                <a:gd name="connsiteX6" fmla="*/ 1405 w 209550"/>
                <a:gd name="connsiteY6" fmla="*/ 219518 h 219075"/>
                <a:gd name="connsiteX7" fmla="*/ 72 w 209550"/>
                <a:gd name="connsiteY7" fmla="*/ 203516 h 219075"/>
                <a:gd name="connsiteX8" fmla="*/ 72 w 209550"/>
                <a:gd name="connsiteY8" fmla="*/ 17493 h 219075"/>
                <a:gd name="connsiteX9" fmla="*/ 17979 w 209550"/>
                <a:gd name="connsiteY9" fmla="*/ 62 h 219075"/>
                <a:gd name="connsiteX10" fmla="*/ 52364 w 209550"/>
                <a:gd name="connsiteY10" fmla="*/ 34161 h 219075"/>
                <a:gd name="connsiteX11" fmla="*/ 52554 w 209550"/>
                <a:gd name="connsiteY11" fmla="*/ 157129 h 219075"/>
                <a:gd name="connsiteX12" fmla="*/ 53507 w 209550"/>
                <a:gd name="connsiteY12" fmla="*/ 1772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19075">
                  <a:moveTo>
                    <a:pt x="53507" y="177227"/>
                  </a:moveTo>
                  <a:cubicBezTo>
                    <a:pt x="60650" y="177227"/>
                    <a:pt x="66365" y="177227"/>
                    <a:pt x="72080" y="177227"/>
                  </a:cubicBezTo>
                  <a:cubicBezTo>
                    <a:pt x="114086" y="177227"/>
                    <a:pt x="156186" y="177227"/>
                    <a:pt x="198191" y="177322"/>
                  </a:cubicBezTo>
                  <a:cubicBezTo>
                    <a:pt x="215337" y="177417"/>
                    <a:pt x="215527" y="177608"/>
                    <a:pt x="215622" y="195229"/>
                  </a:cubicBezTo>
                  <a:cubicBezTo>
                    <a:pt x="215717" y="223995"/>
                    <a:pt x="216956" y="220470"/>
                    <a:pt x="190095" y="220565"/>
                  </a:cubicBezTo>
                  <a:cubicBezTo>
                    <a:pt x="133898" y="220661"/>
                    <a:pt x="77700" y="220661"/>
                    <a:pt x="21407" y="220565"/>
                  </a:cubicBezTo>
                  <a:cubicBezTo>
                    <a:pt x="15216" y="220565"/>
                    <a:pt x="9025" y="219994"/>
                    <a:pt x="1405" y="219518"/>
                  </a:cubicBezTo>
                  <a:cubicBezTo>
                    <a:pt x="833" y="213517"/>
                    <a:pt x="72" y="208469"/>
                    <a:pt x="72" y="203516"/>
                  </a:cubicBezTo>
                  <a:cubicBezTo>
                    <a:pt x="-24" y="141508"/>
                    <a:pt x="-24" y="79500"/>
                    <a:pt x="72" y="17493"/>
                  </a:cubicBezTo>
                  <a:cubicBezTo>
                    <a:pt x="72" y="443"/>
                    <a:pt x="453" y="-34"/>
                    <a:pt x="17979" y="62"/>
                  </a:cubicBezTo>
                  <a:cubicBezTo>
                    <a:pt x="58269" y="348"/>
                    <a:pt x="51983" y="-4510"/>
                    <a:pt x="52364" y="34161"/>
                  </a:cubicBezTo>
                  <a:cubicBezTo>
                    <a:pt x="52745" y="75119"/>
                    <a:pt x="52459" y="116076"/>
                    <a:pt x="52554" y="157129"/>
                  </a:cubicBezTo>
                  <a:cubicBezTo>
                    <a:pt x="52268" y="163225"/>
                    <a:pt x="53030" y="169416"/>
                    <a:pt x="53507" y="177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823BE82-D9E4-4B1F-8D65-09468EB472B6}"/>
                </a:ext>
              </a:extLst>
            </p:cNvPr>
            <p:cNvSpPr/>
            <p:nvPr/>
          </p:nvSpPr>
          <p:spPr>
            <a:xfrm>
              <a:off x="6004393" y="5549977"/>
              <a:ext cx="161925" cy="133350"/>
            </a:xfrm>
            <a:custGeom>
              <a:avLst/>
              <a:gdLst>
                <a:gd name="connsiteX0" fmla="*/ 83891 w 161925"/>
                <a:gd name="connsiteY0" fmla="*/ 137401 h 133350"/>
                <a:gd name="connsiteX1" fmla="*/ 31885 w 161925"/>
                <a:gd name="connsiteY1" fmla="*/ 137306 h 133350"/>
                <a:gd name="connsiteX2" fmla="*/ 71 w 161925"/>
                <a:gd name="connsiteY2" fmla="*/ 104635 h 133350"/>
                <a:gd name="connsiteX3" fmla="*/ 71 w 161925"/>
                <a:gd name="connsiteY3" fmla="*/ 32055 h 133350"/>
                <a:gd name="connsiteX4" fmla="*/ 30266 w 161925"/>
                <a:gd name="connsiteY4" fmla="*/ 622 h 133350"/>
                <a:gd name="connsiteX5" fmla="*/ 102846 w 161925"/>
                <a:gd name="connsiteY5" fmla="*/ 241 h 133350"/>
                <a:gd name="connsiteX6" fmla="*/ 143708 w 161925"/>
                <a:gd name="connsiteY6" fmla="*/ 1670 h 133350"/>
                <a:gd name="connsiteX7" fmla="*/ 166664 w 161925"/>
                <a:gd name="connsiteY7" fmla="*/ 28149 h 133350"/>
                <a:gd name="connsiteX8" fmla="*/ 166664 w 161925"/>
                <a:gd name="connsiteY8" fmla="*/ 110159 h 133350"/>
                <a:gd name="connsiteX9" fmla="*/ 140660 w 161925"/>
                <a:gd name="connsiteY9" fmla="*/ 136925 h 133350"/>
                <a:gd name="connsiteX10" fmla="*/ 83891 w 161925"/>
                <a:gd name="connsiteY10" fmla="*/ 137210 h 133350"/>
                <a:gd name="connsiteX11" fmla="*/ 83891 w 161925"/>
                <a:gd name="connsiteY11" fmla="*/ 137401 h 133350"/>
                <a:gd name="connsiteX12" fmla="*/ 33218 w 161925"/>
                <a:gd name="connsiteY12" fmla="*/ 110159 h 133350"/>
                <a:gd name="connsiteX13" fmla="*/ 124849 w 161925"/>
                <a:gd name="connsiteY13" fmla="*/ 110159 h 133350"/>
                <a:gd name="connsiteX14" fmla="*/ 134088 w 161925"/>
                <a:gd name="connsiteY14" fmla="*/ 98539 h 133350"/>
                <a:gd name="connsiteX15" fmla="*/ 133993 w 161925"/>
                <a:gd name="connsiteY15" fmla="*/ 49771 h 133350"/>
                <a:gd name="connsiteX16" fmla="*/ 132755 w 161925"/>
                <a:gd name="connsiteY16" fmla="*/ 28625 h 133350"/>
                <a:gd name="connsiteX17" fmla="*/ 33123 w 161925"/>
                <a:gd name="connsiteY17" fmla="*/ 28625 h 133350"/>
                <a:gd name="connsiteX18" fmla="*/ 33218 w 161925"/>
                <a:gd name="connsiteY18" fmla="*/ 11015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925" h="133350">
                  <a:moveTo>
                    <a:pt x="83891" y="137401"/>
                  </a:moveTo>
                  <a:cubicBezTo>
                    <a:pt x="66556" y="137401"/>
                    <a:pt x="49125" y="137972"/>
                    <a:pt x="31885" y="137306"/>
                  </a:cubicBezTo>
                  <a:cubicBezTo>
                    <a:pt x="6834" y="136353"/>
                    <a:pt x="167" y="129114"/>
                    <a:pt x="71" y="104635"/>
                  </a:cubicBezTo>
                  <a:cubicBezTo>
                    <a:pt x="-24" y="80441"/>
                    <a:pt x="-24" y="56248"/>
                    <a:pt x="71" y="32055"/>
                  </a:cubicBezTo>
                  <a:cubicBezTo>
                    <a:pt x="167" y="10052"/>
                    <a:pt x="7501" y="1574"/>
                    <a:pt x="30266" y="622"/>
                  </a:cubicBezTo>
                  <a:cubicBezTo>
                    <a:pt x="54364" y="-426"/>
                    <a:pt x="78653" y="146"/>
                    <a:pt x="102846" y="241"/>
                  </a:cubicBezTo>
                  <a:cubicBezTo>
                    <a:pt x="116467" y="336"/>
                    <a:pt x="130278" y="50"/>
                    <a:pt x="143708" y="1670"/>
                  </a:cubicBezTo>
                  <a:cubicBezTo>
                    <a:pt x="160282" y="3670"/>
                    <a:pt x="166473" y="11195"/>
                    <a:pt x="166664" y="28149"/>
                  </a:cubicBezTo>
                  <a:cubicBezTo>
                    <a:pt x="167045" y="55486"/>
                    <a:pt x="166949" y="82823"/>
                    <a:pt x="166664" y="110159"/>
                  </a:cubicBezTo>
                  <a:cubicBezTo>
                    <a:pt x="166473" y="128066"/>
                    <a:pt x="159520" y="135782"/>
                    <a:pt x="140660" y="136925"/>
                  </a:cubicBezTo>
                  <a:cubicBezTo>
                    <a:pt x="121801" y="138068"/>
                    <a:pt x="102846" y="137210"/>
                    <a:pt x="83891" y="137210"/>
                  </a:cubicBezTo>
                  <a:cubicBezTo>
                    <a:pt x="83891" y="137210"/>
                    <a:pt x="83891" y="137306"/>
                    <a:pt x="83891" y="137401"/>
                  </a:cubicBezTo>
                  <a:close/>
                  <a:moveTo>
                    <a:pt x="33218" y="110159"/>
                  </a:moveTo>
                  <a:cubicBezTo>
                    <a:pt x="65222" y="110159"/>
                    <a:pt x="95036" y="110159"/>
                    <a:pt x="124849" y="110159"/>
                  </a:cubicBezTo>
                  <a:cubicBezTo>
                    <a:pt x="132755" y="110159"/>
                    <a:pt x="134088" y="104921"/>
                    <a:pt x="134088" y="98539"/>
                  </a:cubicBezTo>
                  <a:cubicBezTo>
                    <a:pt x="133993" y="82251"/>
                    <a:pt x="134183" y="65964"/>
                    <a:pt x="133993" y="49771"/>
                  </a:cubicBezTo>
                  <a:cubicBezTo>
                    <a:pt x="133898" y="42722"/>
                    <a:pt x="133231" y="35674"/>
                    <a:pt x="132755" y="28625"/>
                  </a:cubicBezTo>
                  <a:cubicBezTo>
                    <a:pt x="98560" y="28625"/>
                    <a:pt x="66270" y="28625"/>
                    <a:pt x="33123" y="28625"/>
                  </a:cubicBezTo>
                  <a:cubicBezTo>
                    <a:pt x="33218" y="55772"/>
                    <a:pt x="33218" y="81775"/>
                    <a:pt x="33218" y="110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CA1254-0517-4D11-AAF6-1F1E421C0A16}"/>
                </a:ext>
              </a:extLst>
            </p:cNvPr>
            <p:cNvSpPr/>
            <p:nvPr/>
          </p:nvSpPr>
          <p:spPr>
            <a:xfrm>
              <a:off x="4687717" y="5549795"/>
              <a:ext cx="152400" cy="133350"/>
            </a:xfrm>
            <a:custGeom>
              <a:avLst/>
              <a:gdLst>
                <a:gd name="connsiteX0" fmla="*/ 29063 w 152400"/>
                <a:gd name="connsiteY0" fmla="*/ 94529 h 133350"/>
                <a:gd name="connsiteX1" fmla="*/ 49351 w 152400"/>
                <a:gd name="connsiteY1" fmla="*/ 110627 h 133350"/>
                <a:gd name="connsiteX2" fmla="*/ 104596 w 152400"/>
                <a:gd name="connsiteY2" fmla="*/ 110436 h 133350"/>
                <a:gd name="connsiteX3" fmla="*/ 122027 w 152400"/>
                <a:gd name="connsiteY3" fmla="*/ 91291 h 133350"/>
                <a:gd name="connsiteX4" fmla="*/ 120598 w 152400"/>
                <a:gd name="connsiteY4" fmla="*/ 82242 h 133350"/>
                <a:gd name="connsiteX5" fmla="*/ 103548 w 152400"/>
                <a:gd name="connsiteY5" fmla="*/ 81290 h 133350"/>
                <a:gd name="connsiteX6" fmla="*/ 34111 w 152400"/>
                <a:gd name="connsiteY6" fmla="*/ 81195 h 133350"/>
                <a:gd name="connsiteX7" fmla="*/ 5727 w 152400"/>
                <a:gd name="connsiteY7" fmla="*/ 53096 h 133350"/>
                <a:gd name="connsiteX8" fmla="*/ 5917 w 152400"/>
                <a:gd name="connsiteY8" fmla="*/ 26331 h 133350"/>
                <a:gd name="connsiteX9" fmla="*/ 28015 w 152400"/>
                <a:gd name="connsiteY9" fmla="*/ 1851 h 133350"/>
                <a:gd name="connsiteX10" fmla="*/ 45255 w 152400"/>
                <a:gd name="connsiteY10" fmla="*/ 327 h 133350"/>
                <a:gd name="connsiteX11" fmla="*/ 116217 w 152400"/>
                <a:gd name="connsiteY11" fmla="*/ 613 h 133350"/>
                <a:gd name="connsiteX12" fmla="*/ 142315 w 152400"/>
                <a:gd name="connsiteY12" fmla="*/ 8995 h 133350"/>
                <a:gd name="connsiteX13" fmla="*/ 148983 w 152400"/>
                <a:gd name="connsiteY13" fmla="*/ 29950 h 133350"/>
                <a:gd name="connsiteX14" fmla="*/ 134695 w 152400"/>
                <a:gd name="connsiteY14" fmla="*/ 38999 h 133350"/>
                <a:gd name="connsiteX15" fmla="*/ 124408 w 152400"/>
                <a:gd name="connsiteY15" fmla="*/ 40713 h 133350"/>
                <a:gd name="connsiteX16" fmla="*/ 118884 w 152400"/>
                <a:gd name="connsiteY16" fmla="*/ 27854 h 133350"/>
                <a:gd name="connsiteX17" fmla="*/ 36207 w 152400"/>
                <a:gd name="connsiteY17" fmla="*/ 27854 h 133350"/>
                <a:gd name="connsiteX18" fmla="*/ 36207 w 152400"/>
                <a:gd name="connsiteY18" fmla="*/ 53382 h 133350"/>
                <a:gd name="connsiteX19" fmla="*/ 77831 w 152400"/>
                <a:gd name="connsiteY19" fmla="*/ 53382 h 133350"/>
                <a:gd name="connsiteX20" fmla="*/ 123551 w 152400"/>
                <a:gd name="connsiteY20" fmla="*/ 53477 h 133350"/>
                <a:gd name="connsiteX21" fmla="*/ 152126 w 152400"/>
                <a:gd name="connsiteY21" fmla="*/ 78337 h 133350"/>
                <a:gd name="connsiteX22" fmla="*/ 150888 w 152400"/>
                <a:gd name="connsiteY22" fmla="*/ 117485 h 133350"/>
                <a:gd name="connsiteX23" fmla="*/ 132028 w 152400"/>
                <a:gd name="connsiteY23" fmla="*/ 135868 h 133350"/>
                <a:gd name="connsiteX24" fmla="*/ 108501 w 152400"/>
                <a:gd name="connsiteY24" fmla="*/ 137583 h 133350"/>
                <a:gd name="connsiteX25" fmla="*/ 31158 w 152400"/>
                <a:gd name="connsiteY25" fmla="*/ 137297 h 133350"/>
                <a:gd name="connsiteX26" fmla="*/ 488 w 152400"/>
                <a:gd name="connsiteY26" fmla="*/ 114437 h 133350"/>
                <a:gd name="connsiteX27" fmla="*/ 12775 w 152400"/>
                <a:gd name="connsiteY27" fmla="*/ 97482 h 133350"/>
                <a:gd name="connsiteX28" fmla="*/ 29063 w 152400"/>
                <a:gd name="connsiteY28" fmla="*/ 9452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2400" h="133350">
                  <a:moveTo>
                    <a:pt x="29063" y="94529"/>
                  </a:moveTo>
                  <a:cubicBezTo>
                    <a:pt x="29253" y="109674"/>
                    <a:pt x="38016" y="111103"/>
                    <a:pt x="49351" y="110627"/>
                  </a:cubicBezTo>
                  <a:cubicBezTo>
                    <a:pt x="67734" y="109960"/>
                    <a:pt x="86118" y="110436"/>
                    <a:pt x="104596" y="110436"/>
                  </a:cubicBezTo>
                  <a:cubicBezTo>
                    <a:pt x="122122" y="110341"/>
                    <a:pt x="122979" y="109389"/>
                    <a:pt x="122027" y="91291"/>
                  </a:cubicBezTo>
                  <a:cubicBezTo>
                    <a:pt x="121932" y="88719"/>
                    <a:pt x="121265" y="86243"/>
                    <a:pt x="120598" y="82242"/>
                  </a:cubicBezTo>
                  <a:cubicBezTo>
                    <a:pt x="114693" y="81861"/>
                    <a:pt x="109073" y="81290"/>
                    <a:pt x="103548" y="81290"/>
                  </a:cubicBezTo>
                  <a:cubicBezTo>
                    <a:pt x="80403" y="81195"/>
                    <a:pt x="57257" y="81576"/>
                    <a:pt x="34111" y="81195"/>
                  </a:cubicBezTo>
                  <a:cubicBezTo>
                    <a:pt x="14680" y="80909"/>
                    <a:pt x="6393" y="72432"/>
                    <a:pt x="5727" y="53096"/>
                  </a:cubicBezTo>
                  <a:cubicBezTo>
                    <a:pt x="5441" y="44142"/>
                    <a:pt x="5250" y="35189"/>
                    <a:pt x="5917" y="26331"/>
                  </a:cubicBezTo>
                  <a:cubicBezTo>
                    <a:pt x="7060" y="11662"/>
                    <a:pt x="13442" y="4709"/>
                    <a:pt x="28015" y="1851"/>
                  </a:cubicBezTo>
                  <a:cubicBezTo>
                    <a:pt x="33635" y="803"/>
                    <a:pt x="39445" y="327"/>
                    <a:pt x="45255" y="327"/>
                  </a:cubicBezTo>
                  <a:cubicBezTo>
                    <a:pt x="68877" y="137"/>
                    <a:pt x="92595" y="-435"/>
                    <a:pt x="116217" y="613"/>
                  </a:cubicBezTo>
                  <a:cubicBezTo>
                    <a:pt x="125170" y="994"/>
                    <a:pt x="135457" y="3661"/>
                    <a:pt x="142315" y="8995"/>
                  </a:cubicBezTo>
                  <a:cubicBezTo>
                    <a:pt x="147268" y="12900"/>
                    <a:pt x="149364" y="22902"/>
                    <a:pt x="148983" y="29950"/>
                  </a:cubicBezTo>
                  <a:cubicBezTo>
                    <a:pt x="148792" y="33284"/>
                    <a:pt x="139934" y="36427"/>
                    <a:pt x="134695" y="38999"/>
                  </a:cubicBezTo>
                  <a:cubicBezTo>
                    <a:pt x="132028" y="40332"/>
                    <a:pt x="128599" y="40142"/>
                    <a:pt x="124408" y="40713"/>
                  </a:cubicBezTo>
                  <a:cubicBezTo>
                    <a:pt x="122598" y="36522"/>
                    <a:pt x="120884" y="32427"/>
                    <a:pt x="118884" y="27854"/>
                  </a:cubicBezTo>
                  <a:cubicBezTo>
                    <a:pt x="91833" y="27854"/>
                    <a:pt x="64782" y="27854"/>
                    <a:pt x="36207" y="27854"/>
                  </a:cubicBezTo>
                  <a:cubicBezTo>
                    <a:pt x="36207" y="36332"/>
                    <a:pt x="36207" y="43761"/>
                    <a:pt x="36207" y="53382"/>
                  </a:cubicBezTo>
                  <a:cubicBezTo>
                    <a:pt x="50780" y="53382"/>
                    <a:pt x="64305" y="53382"/>
                    <a:pt x="77831" y="53382"/>
                  </a:cubicBezTo>
                  <a:cubicBezTo>
                    <a:pt x="93071" y="53382"/>
                    <a:pt x="108311" y="53096"/>
                    <a:pt x="123551" y="53477"/>
                  </a:cubicBezTo>
                  <a:cubicBezTo>
                    <a:pt x="141648" y="53953"/>
                    <a:pt x="150411" y="60811"/>
                    <a:pt x="152126" y="78337"/>
                  </a:cubicBezTo>
                  <a:cubicBezTo>
                    <a:pt x="153364" y="91291"/>
                    <a:pt x="152316" y="104531"/>
                    <a:pt x="150888" y="117485"/>
                  </a:cubicBezTo>
                  <a:cubicBezTo>
                    <a:pt x="149745" y="127772"/>
                    <a:pt x="142887" y="134535"/>
                    <a:pt x="132028" y="135868"/>
                  </a:cubicBezTo>
                  <a:cubicBezTo>
                    <a:pt x="124218" y="136820"/>
                    <a:pt x="116312" y="137487"/>
                    <a:pt x="108501" y="137583"/>
                  </a:cubicBezTo>
                  <a:cubicBezTo>
                    <a:pt x="82689" y="137773"/>
                    <a:pt x="56971" y="138059"/>
                    <a:pt x="31158" y="137297"/>
                  </a:cubicBezTo>
                  <a:cubicBezTo>
                    <a:pt x="11251" y="136725"/>
                    <a:pt x="2583" y="129486"/>
                    <a:pt x="488" y="114437"/>
                  </a:cubicBezTo>
                  <a:cubicBezTo>
                    <a:pt x="-1131" y="102626"/>
                    <a:pt x="869" y="99864"/>
                    <a:pt x="12775" y="97482"/>
                  </a:cubicBezTo>
                  <a:cubicBezTo>
                    <a:pt x="17347" y="96625"/>
                    <a:pt x="22014" y="95863"/>
                    <a:pt x="29063" y="94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42FA34-369B-42F9-A950-73A15DC6CCC8}"/>
                </a:ext>
              </a:extLst>
            </p:cNvPr>
            <p:cNvSpPr/>
            <p:nvPr/>
          </p:nvSpPr>
          <p:spPr>
            <a:xfrm>
              <a:off x="7147131" y="5549998"/>
              <a:ext cx="152400" cy="133350"/>
            </a:xfrm>
            <a:custGeom>
              <a:avLst/>
              <a:gdLst>
                <a:gd name="connsiteX0" fmla="*/ 107394 w 152400"/>
                <a:gd name="connsiteY0" fmla="*/ 90041 h 133350"/>
                <a:gd name="connsiteX1" fmla="*/ 158448 w 152400"/>
                <a:gd name="connsiteY1" fmla="*/ 133094 h 133350"/>
                <a:gd name="connsiteX2" fmla="*/ 156829 w 152400"/>
                <a:gd name="connsiteY2" fmla="*/ 136713 h 133350"/>
                <a:gd name="connsiteX3" fmla="*/ 101394 w 152400"/>
                <a:gd name="connsiteY3" fmla="*/ 124045 h 133350"/>
                <a:gd name="connsiteX4" fmla="*/ 75105 w 152400"/>
                <a:gd name="connsiteY4" fmla="*/ 99089 h 133350"/>
                <a:gd name="connsiteX5" fmla="*/ 34052 w 152400"/>
                <a:gd name="connsiteY5" fmla="*/ 88612 h 133350"/>
                <a:gd name="connsiteX6" fmla="*/ 34052 w 152400"/>
                <a:gd name="connsiteY6" fmla="*/ 122140 h 133350"/>
                <a:gd name="connsiteX7" fmla="*/ 16812 w 152400"/>
                <a:gd name="connsiteY7" fmla="*/ 137475 h 133350"/>
                <a:gd name="connsiteX8" fmla="*/ 143 w 152400"/>
                <a:gd name="connsiteY8" fmla="*/ 121664 h 133350"/>
                <a:gd name="connsiteX9" fmla="*/ 143 w 152400"/>
                <a:gd name="connsiteY9" fmla="*/ 14412 h 133350"/>
                <a:gd name="connsiteX10" fmla="*/ 14907 w 152400"/>
                <a:gd name="connsiteY10" fmla="*/ 220 h 133350"/>
                <a:gd name="connsiteX11" fmla="*/ 114347 w 152400"/>
                <a:gd name="connsiteY11" fmla="*/ 220 h 133350"/>
                <a:gd name="connsiteX12" fmla="*/ 147971 w 152400"/>
                <a:gd name="connsiteY12" fmla="*/ 34605 h 133350"/>
                <a:gd name="connsiteX13" fmla="*/ 147971 w 152400"/>
                <a:gd name="connsiteY13" fmla="*/ 58227 h 133350"/>
                <a:gd name="connsiteX14" fmla="*/ 122634 w 152400"/>
                <a:gd name="connsiteY14" fmla="*/ 85659 h 133350"/>
                <a:gd name="connsiteX15" fmla="*/ 108728 w 152400"/>
                <a:gd name="connsiteY15" fmla="*/ 86993 h 133350"/>
                <a:gd name="connsiteX16" fmla="*/ 107394 w 152400"/>
                <a:gd name="connsiteY16" fmla="*/ 90041 h 133350"/>
                <a:gd name="connsiteX17" fmla="*/ 74628 w 152400"/>
                <a:gd name="connsiteY17" fmla="*/ 26890 h 133350"/>
                <a:gd name="connsiteX18" fmla="*/ 74628 w 152400"/>
                <a:gd name="connsiteY18" fmla="*/ 26795 h 133350"/>
                <a:gd name="connsiteX19" fmla="*/ 51006 w 152400"/>
                <a:gd name="connsiteY19" fmla="*/ 26795 h 133350"/>
                <a:gd name="connsiteX20" fmla="*/ 34052 w 152400"/>
                <a:gd name="connsiteY20" fmla="*/ 43559 h 133350"/>
                <a:gd name="connsiteX21" fmla="*/ 34242 w 152400"/>
                <a:gd name="connsiteY21" fmla="*/ 51464 h 133350"/>
                <a:gd name="connsiteX22" fmla="*/ 43672 w 152400"/>
                <a:gd name="connsiteY22" fmla="*/ 61466 h 133350"/>
                <a:gd name="connsiteX23" fmla="*/ 103489 w 152400"/>
                <a:gd name="connsiteY23" fmla="*/ 61275 h 133350"/>
                <a:gd name="connsiteX24" fmla="*/ 116062 w 152400"/>
                <a:gd name="connsiteY24" fmla="*/ 42130 h 133350"/>
                <a:gd name="connsiteX25" fmla="*/ 103108 w 152400"/>
                <a:gd name="connsiteY25" fmla="*/ 26890 h 133350"/>
                <a:gd name="connsiteX26" fmla="*/ 74628 w 152400"/>
                <a:gd name="connsiteY26" fmla="*/ 2689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400" h="133350">
                  <a:moveTo>
                    <a:pt x="107394" y="90041"/>
                  </a:moveTo>
                  <a:cubicBezTo>
                    <a:pt x="124444" y="104424"/>
                    <a:pt x="141399" y="118711"/>
                    <a:pt x="158448" y="133094"/>
                  </a:cubicBezTo>
                  <a:cubicBezTo>
                    <a:pt x="157877" y="134332"/>
                    <a:pt x="157401" y="135475"/>
                    <a:pt x="156829" y="136713"/>
                  </a:cubicBezTo>
                  <a:cubicBezTo>
                    <a:pt x="137493" y="137189"/>
                    <a:pt x="117586" y="142619"/>
                    <a:pt x="101394" y="124045"/>
                  </a:cubicBezTo>
                  <a:cubicBezTo>
                    <a:pt x="93488" y="114996"/>
                    <a:pt x="84058" y="107281"/>
                    <a:pt x="75105" y="99089"/>
                  </a:cubicBezTo>
                  <a:cubicBezTo>
                    <a:pt x="60531" y="85659"/>
                    <a:pt x="57864" y="84993"/>
                    <a:pt x="34052" y="88612"/>
                  </a:cubicBezTo>
                  <a:cubicBezTo>
                    <a:pt x="34052" y="99470"/>
                    <a:pt x="34242" y="110805"/>
                    <a:pt x="34052" y="122140"/>
                  </a:cubicBezTo>
                  <a:cubicBezTo>
                    <a:pt x="33766" y="136142"/>
                    <a:pt x="32147" y="137475"/>
                    <a:pt x="16812" y="137475"/>
                  </a:cubicBezTo>
                  <a:cubicBezTo>
                    <a:pt x="1667" y="137475"/>
                    <a:pt x="238" y="136427"/>
                    <a:pt x="143" y="121664"/>
                  </a:cubicBezTo>
                  <a:cubicBezTo>
                    <a:pt x="-48" y="85945"/>
                    <a:pt x="-48" y="50131"/>
                    <a:pt x="143" y="14412"/>
                  </a:cubicBezTo>
                  <a:cubicBezTo>
                    <a:pt x="238" y="1268"/>
                    <a:pt x="1286" y="220"/>
                    <a:pt x="14907" y="220"/>
                  </a:cubicBezTo>
                  <a:cubicBezTo>
                    <a:pt x="48054" y="29"/>
                    <a:pt x="81201" y="-161"/>
                    <a:pt x="114347" y="220"/>
                  </a:cubicBezTo>
                  <a:cubicBezTo>
                    <a:pt x="140255" y="506"/>
                    <a:pt x="147876" y="8602"/>
                    <a:pt x="147971" y="34605"/>
                  </a:cubicBezTo>
                  <a:cubicBezTo>
                    <a:pt x="148066" y="42511"/>
                    <a:pt x="148161" y="50417"/>
                    <a:pt x="147971" y="58227"/>
                  </a:cubicBezTo>
                  <a:cubicBezTo>
                    <a:pt x="147495" y="76801"/>
                    <a:pt x="141113" y="83564"/>
                    <a:pt x="122634" y="85659"/>
                  </a:cubicBezTo>
                  <a:cubicBezTo>
                    <a:pt x="118062" y="86135"/>
                    <a:pt x="113395" y="86517"/>
                    <a:pt x="108728" y="86993"/>
                  </a:cubicBezTo>
                  <a:cubicBezTo>
                    <a:pt x="108347" y="88041"/>
                    <a:pt x="107871" y="89088"/>
                    <a:pt x="107394" y="90041"/>
                  </a:cubicBezTo>
                  <a:close/>
                  <a:moveTo>
                    <a:pt x="74628" y="26890"/>
                  </a:moveTo>
                  <a:cubicBezTo>
                    <a:pt x="74628" y="26890"/>
                    <a:pt x="74628" y="26795"/>
                    <a:pt x="74628" y="26795"/>
                  </a:cubicBezTo>
                  <a:cubicBezTo>
                    <a:pt x="66722" y="26795"/>
                    <a:pt x="58912" y="26700"/>
                    <a:pt x="51006" y="26795"/>
                  </a:cubicBezTo>
                  <a:cubicBezTo>
                    <a:pt x="34623" y="26985"/>
                    <a:pt x="34052" y="27557"/>
                    <a:pt x="34052" y="43559"/>
                  </a:cubicBezTo>
                  <a:cubicBezTo>
                    <a:pt x="34052" y="46226"/>
                    <a:pt x="34147" y="48797"/>
                    <a:pt x="34242" y="51464"/>
                  </a:cubicBezTo>
                  <a:cubicBezTo>
                    <a:pt x="34338" y="57656"/>
                    <a:pt x="37100" y="61466"/>
                    <a:pt x="43672" y="61466"/>
                  </a:cubicBezTo>
                  <a:cubicBezTo>
                    <a:pt x="63579" y="61561"/>
                    <a:pt x="83582" y="61942"/>
                    <a:pt x="103489" y="61275"/>
                  </a:cubicBezTo>
                  <a:cubicBezTo>
                    <a:pt x="114062" y="60894"/>
                    <a:pt x="116062" y="56513"/>
                    <a:pt x="116062" y="42130"/>
                  </a:cubicBezTo>
                  <a:cubicBezTo>
                    <a:pt x="116062" y="32891"/>
                    <a:pt x="113776" y="26700"/>
                    <a:pt x="103108" y="26890"/>
                  </a:cubicBezTo>
                  <a:cubicBezTo>
                    <a:pt x="93583" y="26985"/>
                    <a:pt x="84058" y="26890"/>
                    <a:pt x="74628" y="268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10EAE77-D870-43F0-951C-02C64C7AB9A5}"/>
                </a:ext>
              </a:extLst>
            </p:cNvPr>
            <p:cNvSpPr/>
            <p:nvPr/>
          </p:nvSpPr>
          <p:spPr>
            <a:xfrm>
              <a:off x="6711100" y="5549209"/>
              <a:ext cx="171450" cy="133350"/>
            </a:xfrm>
            <a:custGeom>
              <a:avLst/>
              <a:gdLst>
                <a:gd name="connsiteX0" fmla="*/ 141470 w 171450"/>
                <a:gd name="connsiteY0" fmla="*/ 54158 h 133350"/>
                <a:gd name="connsiteX1" fmla="*/ 87940 w 171450"/>
                <a:gd name="connsiteY1" fmla="*/ 124452 h 133350"/>
                <a:gd name="connsiteX2" fmla="*/ 29171 w 171450"/>
                <a:gd name="connsiteY2" fmla="*/ 51776 h 133350"/>
                <a:gd name="connsiteX3" fmla="*/ 27265 w 171450"/>
                <a:gd name="connsiteY3" fmla="*/ 65111 h 133350"/>
                <a:gd name="connsiteX4" fmla="*/ 27170 w 171450"/>
                <a:gd name="connsiteY4" fmla="*/ 121881 h 133350"/>
                <a:gd name="connsiteX5" fmla="*/ 12025 w 171450"/>
                <a:gd name="connsiteY5" fmla="*/ 138168 h 133350"/>
                <a:gd name="connsiteX6" fmla="*/ 119 w 171450"/>
                <a:gd name="connsiteY6" fmla="*/ 120928 h 133350"/>
                <a:gd name="connsiteX7" fmla="*/ 310 w 171450"/>
                <a:gd name="connsiteY7" fmla="*/ 18439 h 133350"/>
                <a:gd name="connsiteX8" fmla="*/ 5739 w 171450"/>
                <a:gd name="connsiteY8" fmla="*/ 2151 h 133350"/>
                <a:gd name="connsiteX9" fmla="*/ 31266 w 171450"/>
                <a:gd name="connsiteY9" fmla="*/ 7866 h 133350"/>
                <a:gd name="connsiteX10" fmla="*/ 76891 w 171450"/>
                <a:gd name="connsiteY10" fmla="*/ 66254 h 133350"/>
                <a:gd name="connsiteX11" fmla="*/ 88797 w 171450"/>
                <a:gd name="connsiteY11" fmla="*/ 81590 h 133350"/>
                <a:gd name="connsiteX12" fmla="*/ 107752 w 171450"/>
                <a:gd name="connsiteY12" fmla="*/ 57301 h 133350"/>
                <a:gd name="connsiteX13" fmla="*/ 139946 w 171450"/>
                <a:gd name="connsiteY13" fmla="*/ 14534 h 133350"/>
                <a:gd name="connsiteX14" fmla="*/ 174998 w 171450"/>
                <a:gd name="connsiteY14" fmla="*/ 2818 h 133350"/>
                <a:gd name="connsiteX15" fmla="*/ 174998 w 171450"/>
                <a:gd name="connsiteY15" fmla="*/ 135787 h 133350"/>
                <a:gd name="connsiteX16" fmla="*/ 169283 w 171450"/>
                <a:gd name="connsiteY16" fmla="*/ 137883 h 133350"/>
                <a:gd name="connsiteX17" fmla="*/ 145090 w 171450"/>
                <a:gd name="connsiteY17" fmla="*/ 115784 h 133350"/>
                <a:gd name="connsiteX18" fmla="*/ 145090 w 171450"/>
                <a:gd name="connsiteY18" fmla="*/ 54825 h 133350"/>
                <a:gd name="connsiteX19" fmla="*/ 141470 w 171450"/>
                <a:gd name="connsiteY19" fmla="*/ 5415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133350">
                  <a:moveTo>
                    <a:pt x="141470" y="54158"/>
                  </a:moveTo>
                  <a:cubicBezTo>
                    <a:pt x="124039" y="77018"/>
                    <a:pt x="106704" y="99878"/>
                    <a:pt x="87940" y="124452"/>
                  </a:cubicBezTo>
                  <a:cubicBezTo>
                    <a:pt x="64794" y="102259"/>
                    <a:pt x="50602" y="75589"/>
                    <a:pt x="29171" y="51776"/>
                  </a:cubicBezTo>
                  <a:cubicBezTo>
                    <a:pt x="28313" y="57682"/>
                    <a:pt x="27265" y="61397"/>
                    <a:pt x="27265" y="65111"/>
                  </a:cubicBezTo>
                  <a:cubicBezTo>
                    <a:pt x="27075" y="84066"/>
                    <a:pt x="27361" y="102926"/>
                    <a:pt x="27170" y="121881"/>
                  </a:cubicBezTo>
                  <a:cubicBezTo>
                    <a:pt x="26980" y="135596"/>
                    <a:pt x="23932" y="138549"/>
                    <a:pt x="12025" y="138168"/>
                  </a:cubicBezTo>
                  <a:cubicBezTo>
                    <a:pt x="1453" y="137787"/>
                    <a:pt x="119" y="136073"/>
                    <a:pt x="119" y="120928"/>
                  </a:cubicBezTo>
                  <a:cubicBezTo>
                    <a:pt x="24" y="86733"/>
                    <a:pt x="-167" y="52634"/>
                    <a:pt x="310" y="18439"/>
                  </a:cubicBezTo>
                  <a:cubicBezTo>
                    <a:pt x="405" y="12819"/>
                    <a:pt x="2024" y="5390"/>
                    <a:pt x="5739" y="2151"/>
                  </a:cubicBezTo>
                  <a:cubicBezTo>
                    <a:pt x="11454" y="-2707"/>
                    <a:pt x="26122" y="1294"/>
                    <a:pt x="31266" y="7866"/>
                  </a:cubicBezTo>
                  <a:cubicBezTo>
                    <a:pt x="46601" y="27202"/>
                    <a:pt x="61746" y="46728"/>
                    <a:pt x="76891" y="66254"/>
                  </a:cubicBezTo>
                  <a:cubicBezTo>
                    <a:pt x="80415" y="70731"/>
                    <a:pt x="83844" y="75208"/>
                    <a:pt x="88797" y="81590"/>
                  </a:cubicBezTo>
                  <a:cubicBezTo>
                    <a:pt x="95750" y="72636"/>
                    <a:pt x="101846" y="65016"/>
                    <a:pt x="107752" y="57301"/>
                  </a:cubicBezTo>
                  <a:cubicBezTo>
                    <a:pt x="118610" y="43109"/>
                    <a:pt x="130231" y="29393"/>
                    <a:pt x="139946" y="14534"/>
                  </a:cubicBezTo>
                  <a:cubicBezTo>
                    <a:pt x="148614" y="1294"/>
                    <a:pt x="159377" y="-1754"/>
                    <a:pt x="174998" y="2818"/>
                  </a:cubicBezTo>
                  <a:cubicBezTo>
                    <a:pt x="174998" y="46728"/>
                    <a:pt x="174998" y="91019"/>
                    <a:pt x="174998" y="135787"/>
                  </a:cubicBezTo>
                  <a:cubicBezTo>
                    <a:pt x="173093" y="136549"/>
                    <a:pt x="171188" y="137692"/>
                    <a:pt x="169283" y="137883"/>
                  </a:cubicBezTo>
                  <a:cubicBezTo>
                    <a:pt x="146614" y="139978"/>
                    <a:pt x="145090" y="138549"/>
                    <a:pt x="145090" y="115784"/>
                  </a:cubicBezTo>
                  <a:cubicBezTo>
                    <a:pt x="145090" y="95496"/>
                    <a:pt x="145090" y="75113"/>
                    <a:pt x="145090" y="54825"/>
                  </a:cubicBezTo>
                  <a:cubicBezTo>
                    <a:pt x="143851" y="54539"/>
                    <a:pt x="142708" y="54348"/>
                    <a:pt x="141470" y="541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19A783A-D5B2-4E5E-BFF3-777B53075AB6}"/>
                </a:ext>
              </a:extLst>
            </p:cNvPr>
            <p:cNvSpPr/>
            <p:nvPr/>
          </p:nvSpPr>
          <p:spPr>
            <a:xfrm>
              <a:off x="4466211" y="5549978"/>
              <a:ext cx="152400" cy="133350"/>
            </a:xfrm>
            <a:custGeom>
              <a:avLst/>
              <a:gdLst>
                <a:gd name="connsiteX0" fmla="*/ 129791 w 152400"/>
                <a:gd name="connsiteY0" fmla="*/ 88727 h 133350"/>
                <a:gd name="connsiteX1" fmla="*/ 129791 w 152400"/>
                <a:gd name="connsiteY1" fmla="*/ 39769 h 133350"/>
                <a:gd name="connsiteX2" fmla="*/ 129791 w 152400"/>
                <a:gd name="connsiteY2" fmla="*/ 23957 h 133350"/>
                <a:gd name="connsiteX3" fmla="*/ 160176 w 152400"/>
                <a:gd name="connsiteY3" fmla="*/ 2050 h 133350"/>
                <a:gd name="connsiteX4" fmla="*/ 160271 w 152400"/>
                <a:gd name="connsiteY4" fmla="*/ 134542 h 133350"/>
                <a:gd name="connsiteX5" fmla="*/ 128077 w 152400"/>
                <a:gd name="connsiteY5" fmla="*/ 129589 h 133350"/>
                <a:gd name="connsiteX6" fmla="*/ 50924 w 152400"/>
                <a:gd name="connsiteY6" fmla="*/ 64438 h 133350"/>
                <a:gd name="connsiteX7" fmla="*/ 30636 w 152400"/>
                <a:gd name="connsiteY7" fmla="*/ 47960 h 133350"/>
                <a:gd name="connsiteX8" fmla="*/ 30636 w 152400"/>
                <a:gd name="connsiteY8" fmla="*/ 103872 h 133350"/>
                <a:gd name="connsiteX9" fmla="*/ 30636 w 152400"/>
                <a:gd name="connsiteY9" fmla="*/ 121207 h 133350"/>
                <a:gd name="connsiteX10" fmla="*/ 14348 w 152400"/>
                <a:gd name="connsiteY10" fmla="*/ 137305 h 133350"/>
                <a:gd name="connsiteX11" fmla="*/ 156 w 152400"/>
                <a:gd name="connsiteY11" fmla="*/ 121969 h 133350"/>
                <a:gd name="connsiteX12" fmla="*/ 347 w 152400"/>
                <a:gd name="connsiteY12" fmla="*/ 17766 h 133350"/>
                <a:gd name="connsiteX13" fmla="*/ 5585 w 152400"/>
                <a:gd name="connsiteY13" fmla="*/ 1764 h 133350"/>
                <a:gd name="connsiteX14" fmla="*/ 27588 w 152400"/>
                <a:gd name="connsiteY14" fmla="*/ 4907 h 133350"/>
                <a:gd name="connsiteX15" fmla="*/ 56735 w 152400"/>
                <a:gd name="connsiteY15" fmla="*/ 28910 h 133350"/>
                <a:gd name="connsiteX16" fmla="*/ 119600 w 152400"/>
                <a:gd name="connsiteY16" fmla="*/ 81583 h 133350"/>
                <a:gd name="connsiteX17" fmla="*/ 129791 w 152400"/>
                <a:gd name="connsiteY17" fmla="*/ 8872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33350">
                  <a:moveTo>
                    <a:pt x="129791" y="88727"/>
                  </a:moveTo>
                  <a:cubicBezTo>
                    <a:pt x="129791" y="69868"/>
                    <a:pt x="129791" y="54818"/>
                    <a:pt x="129791" y="39769"/>
                  </a:cubicBezTo>
                  <a:cubicBezTo>
                    <a:pt x="129791" y="34530"/>
                    <a:pt x="129791" y="29291"/>
                    <a:pt x="129791" y="23957"/>
                  </a:cubicBezTo>
                  <a:cubicBezTo>
                    <a:pt x="129791" y="-1379"/>
                    <a:pt x="131030" y="-2427"/>
                    <a:pt x="160176" y="2050"/>
                  </a:cubicBezTo>
                  <a:cubicBezTo>
                    <a:pt x="160557" y="45865"/>
                    <a:pt x="160462" y="90156"/>
                    <a:pt x="160271" y="134542"/>
                  </a:cubicBezTo>
                  <a:cubicBezTo>
                    <a:pt x="147222" y="139591"/>
                    <a:pt x="137411" y="137590"/>
                    <a:pt x="128077" y="129589"/>
                  </a:cubicBezTo>
                  <a:cubicBezTo>
                    <a:pt x="102455" y="107682"/>
                    <a:pt x="76642" y="86155"/>
                    <a:pt x="50924" y="64438"/>
                  </a:cubicBezTo>
                  <a:cubicBezTo>
                    <a:pt x="45019" y="59486"/>
                    <a:pt x="38923" y="54628"/>
                    <a:pt x="30636" y="47960"/>
                  </a:cubicBezTo>
                  <a:cubicBezTo>
                    <a:pt x="30636" y="68534"/>
                    <a:pt x="30636" y="86251"/>
                    <a:pt x="30636" y="103872"/>
                  </a:cubicBezTo>
                  <a:cubicBezTo>
                    <a:pt x="30636" y="109682"/>
                    <a:pt x="30731" y="115492"/>
                    <a:pt x="30636" y="121207"/>
                  </a:cubicBezTo>
                  <a:cubicBezTo>
                    <a:pt x="30255" y="136162"/>
                    <a:pt x="28541" y="137876"/>
                    <a:pt x="14348" y="137305"/>
                  </a:cubicBezTo>
                  <a:cubicBezTo>
                    <a:pt x="2061" y="136828"/>
                    <a:pt x="156" y="135209"/>
                    <a:pt x="156" y="121969"/>
                  </a:cubicBezTo>
                  <a:cubicBezTo>
                    <a:pt x="-34" y="87203"/>
                    <a:pt x="-130" y="52532"/>
                    <a:pt x="347" y="17766"/>
                  </a:cubicBezTo>
                  <a:cubicBezTo>
                    <a:pt x="442" y="12146"/>
                    <a:pt x="2823" y="2240"/>
                    <a:pt x="5585" y="1764"/>
                  </a:cubicBezTo>
                  <a:cubicBezTo>
                    <a:pt x="12634" y="430"/>
                    <a:pt x="21683" y="1288"/>
                    <a:pt x="27588" y="4907"/>
                  </a:cubicBezTo>
                  <a:cubicBezTo>
                    <a:pt x="38161" y="11479"/>
                    <a:pt x="47114" y="20814"/>
                    <a:pt x="56735" y="28910"/>
                  </a:cubicBezTo>
                  <a:cubicBezTo>
                    <a:pt x="77690" y="46531"/>
                    <a:pt x="98645" y="64057"/>
                    <a:pt x="119600" y="81583"/>
                  </a:cubicBezTo>
                  <a:cubicBezTo>
                    <a:pt x="121505" y="83488"/>
                    <a:pt x="123791" y="84727"/>
                    <a:pt x="129791" y="88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6A4F99-6C4C-4689-BAB1-51D3FEC5AB3D}"/>
                </a:ext>
              </a:extLst>
            </p:cNvPr>
            <p:cNvSpPr/>
            <p:nvPr/>
          </p:nvSpPr>
          <p:spPr>
            <a:xfrm>
              <a:off x="6951343" y="5550025"/>
              <a:ext cx="133350" cy="133350"/>
            </a:xfrm>
            <a:custGeom>
              <a:avLst/>
              <a:gdLst>
                <a:gd name="connsiteX0" fmla="*/ 35244 w 133350"/>
                <a:gd name="connsiteY0" fmla="*/ 78678 h 133350"/>
                <a:gd name="connsiteX1" fmla="*/ 35244 w 133350"/>
                <a:gd name="connsiteY1" fmla="*/ 109063 h 133350"/>
                <a:gd name="connsiteX2" fmla="*/ 52961 w 133350"/>
                <a:gd name="connsiteY2" fmla="*/ 110111 h 133350"/>
                <a:gd name="connsiteX3" fmla="*/ 127161 w 133350"/>
                <a:gd name="connsiteY3" fmla="*/ 110111 h 133350"/>
                <a:gd name="connsiteX4" fmla="*/ 141734 w 133350"/>
                <a:gd name="connsiteY4" fmla="*/ 123351 h 133350"/>
                <a:gd name="connsiteX5" fmla="*/ 127827 w 133350"/>
                <a:gd name="connsiteY5" fmla="*/ 137162 h 133350"/>
                <a:gd name="connsiteX6" fmla="*/ 14194 w 133350"/>
                <a:gd name="connsiteY6" fmla="*/ 137447 h 133350"/>
                <a:gd name="connsiteX7" fmla="*/ 2 w 133350"/>
                <a:gd name="connsiteY7" fmla="*/ 123541 h 133350"/>
                <a:gd name="connsiteX8" fmla="*/ 2 w 133350"/>
                <a:gd name="connsiteY8" fmla="*/ 13146 h 133350"/>
                <a:gd name="connsiteX9" fmla="*/ 13146 w 133350"/>
                <a:gd name="connsiteY9" fmla="*/ 2 h 133350"/>
                <a:gd name="connsiteX10" fmla="*/ 126779 w 133350"/>
                <a:gd name="connsiteY10" fmla="*/ 2 h 133350"/>
                <a:gd name="connsiteX11" fmla="*/ 138876 w 133350"/>
                <a:gd name="connsiteY11" fmla="*/ 14003 h 133350"/>
                <a:gd name="connsiteX12" fmla="*/ 127161 w 133350"/>
                <a:gd name="connsiteY12" fmla="*/ 26672 h 133350"/>
                <a:gd name="connsiteX13" fmla="*/ 56199 w 133350"/>
                <a:gd name="connsiteY13" fmla="*/ 26672 h 133350"/>
                <a:gd name="connsiteX14" fmla="*/ 36006 w 133350"/>
                <a:gd name="connsiteY14" fmla="*/ 26672 h 133350"/>
                <a:gd name="connsiteX15" fmla="*/ 36006 w 133350"/>
                <a:gd name="connsiteY15" fmla="*/ 52961 h 133350"/>
                <a:gd name="connsiteX16" fmla="*/ 93823 w 133350"/>
                <a:gd name="connsiteY16" fmla="*/ 52961 h 133350"/>
                <a:gd name="connsiteX17" fmla="*/ 95442 w 133350"/>
                <a:gd name="connsiteY17" fmla="*/ 61152 h 133350"/>
                <a:gd name="connsiteX18" fmla="*/ 79631 w 133350"/>
                <a:gd name="connsiteY18" fmla="*/ 78583 h 133350"/>
                <a:gd name="connsiteX19" fmla="*/ 35244 w 133350"/>
                <a:gd name="connsiteY19" fmla="*/ 7867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33350">
                  <a:moveTo>
                    <a:pt x="35244" y="78678"/>
                  </a:moveTo>
                  <a:cubicBezTo>
                    <a:pt x="35244" y="90203"/>
                    <a:pt x="35244" y="98871"/>
                    <a:pt x="35244" y="109063"/>
                  </a:cubicBezTo>
                  <a:cubicBezTo>
                    <a:pt x="41817" y="109444"/>
                    <a:pt x="47341" y="110111"/>
                    <a:pt x="52961" y="110111"/>
                  </a:cubicBezTo>
                  <a:cubicBezTo>
                    <a:pt x="77726" y="110206"/>
                    <a:pt x="102395" y="110396"/>
                    <a:pt x="127161" y="110111"/>
                  </a:cubicBezTo>
                  <a:cubicBezTo>
                    <a:pt x="136590" y="110016"/>
                    <a:pt x="142210" y="112492"/>
                    <a:pt x="141734" y="123351"/>
                  </a:cubicBezTo>
                  <a:cubicBezTo>
                    <a:pt x="141258" y="134780"/>
                    <a:pt x="140019" y="137067"/>
                    <a:pt x="127827" y="137162"/>
                  </a:cubicBezTo>
                  <a:cubicBezTo>
                    <a:pt x="89918" y="137447"/>
                    <a:pt x="52103" y="137162"/>
                    <a:pt x="14194" y="137447"/>
                  </a:cubicBezTo>
                  <a:cubicBezTo>
                    <a:pt x="4193" y="137543"/>
                    <a:pt x="-93" y="133733"/>
                    <a:pt x="2" y="123541"/>
                  </a:cubicBezTo>
                  <a:cubicBezTo>
                    <a:pt x="287" y="86775"/>
                    <a:pt x="192" y="49913"/>
                    <a:pt x="2" y="13146"/>
                  </a:cubicBezTo>
                  <a:cubicBezTo>
                    <a:pt x="-93" y="3812"/>
                    <a:pt x="3717" y="-93"/>
                    <a:pt x="13146" y="2"/>
                  </a:cubicBezTo>
                  <a:cubicBezTo>
                    <a:pt x="51056" y="287"/>
                    <a:pt x="88870" y="287"/>
                    <a:pt x="126779" y="2"/>
                  </a:cubicBezTo>
                  <a:cubicBezTo>
                    <a:pt x="137067" y="-93"/>
                    <a:pt x="138781" y="5526"/>
                    <a:pt x="138876" y="14003"/>
                  </a:cubicBezTo>
                  <a:cubicBezTo>
                    <a:pt x="138972" y="22481"/>
                    <a:pt x="136114" y="26767"/>
                    <a:pt x="127161" y="26672"/>
                  </a:cubicBezTo>
                  <a:cubicBezTo>
                    <a:pt x="103539" y="26481"/>
                    <a:pt x="79821" y="26672"/>
                    <a:pt x="56199" y="26672"/>
                  </a:cubicBezTo>
                  <a:cubicBezTo>
                    <a:pt x="50008" y="26672"/>
                    <a:pt x="43722" y="26672"/>
                    <a:pt x="36006" y="26672"/>
                  </a:cubicBezTo>
                  <a:cubicBezTo>
                    <a:pt x="36006" y="35720"/>
                    <a:pt x="36006" y="43150"/>
                    <a:pt x="36006" y="52961"/>
                  </a:cubicBezTo>
                  <a:cubicBezTo>
                    <a:pt x="55628" y="52961"/>
                    <a:pt x="74773" y="52961"/>
                    <a:pt x="93823" y="52961"/>
                  </a:cubicBezTo>
                  <a:cubicBezTo>
                    <a:pt x="94680" y="57152"/>
                    <a:pt x="95347" y="59152"/>
                    <a:pt x="95442" y="61152"/>
                  </a:cubicBezTo>
                  <a:cubicBezTo>
                    <a:pt x="96395" y="77250"/>
                    <a:pt x="95442" y="78393"/>
                    <a:pt x="79631" y="78583"/>
                  </a:cubicBezTo>
                  <a:cubicBezTo>
                    <a:pt x="65343" y="78774"/>
                    <a:pt x="51246" y="78678"/>
                    <a:pt x="35244" y="7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C34464-E19E-4378-9AAD-7A75E1C33E40}"/>
                </a:ext>
              </a:extLst>
            </p:cNvPr>
            <p:cNvSpPr/>
            <p:nvPr/>
          </p:nvSpPr>
          <p:spPr>
            <a:xfrm>
              <a:off x="5709856" y="5549932"/>
              <a:ext cx="133350" cy="133350"/>
            </a:xfrm>
            <a:custGeom>
              <a:avLst/>
              <a:gdLst>
                <a:gd name="connsiteX0" fmla="*/ 137922 w 133350"/>
                <a:gd name="connsiteY0" fmla="*/ 2572 h 133350"/>
                <a:gd name="connsiteX1" fmla="*/ 137922 w 133350"/>
                <a:gd name="connsiteY1" fmla="*/ 25527 h 133350"/>
                <a:gd name="connsiteX2" fmla="*/ 120301 w 133350"/>
                <a:gd name="connsiteY2" fmla="*/ 26765 h 133350"/>
                <a:gd name="connsiteX3" fmla="*/ 54007 w 133350"/>
                <a:gd name="connsiteY3" fmla="*/ 26860 h 133350"/>
                <a:gd name="connsiteX4" fmla="*/ 36195 w 133350"/>
                <a:gd name="connsiteY4" fmla="*/ 52673 h 133350"/>
                <a:gd name="connsiteX5" fmla="*/ 80677 w 133350"/>
                <a:gd name="connsiteY5" fmla="*/ 53340 h 133350"/>
                <a:gd name="connsiteX6" fmla="*/ 95059 w 133350"/>
                <a:gd name="connsiteY6" fmla="*/ 67627 h 133350"/>
                <a:gd name="connsiteX7" fmla="*/ 83344 w 133350"/>
                <a:gd name="connsiteY7" fmla="*/ 78772 h 133350"/>
                <a:gd name="connsiteX8" fmla="*/ 48673 w 133350"/>
                <a:gd name="connsiteY8" fmla="*/ 78772 h 133350"/>
                <a:gd name="connsiteX9" fmla="*/ 34195 w 133350"/>
                <a:gd name="connsiteY9" fmla="*/ 94964 h 133350"/>
                <a:gd name="connsiteX10" fmla="*/ 48101 w 133350"/>
                <a:gd name="connsiteY10" fmla="*/ 110109 h 133350"/>
                <a:gd name="connsiteX11" fmla="*/ 126968 w 133350"/>
                <a:gd name="connsiteY11" fmla="*/ 110109 h 133350"/>
                <a:gd name="connsiteX12" fmla="*/ 141637 w 133350"/>
                <a:gd name="connsiteY12" fmla="*/ 123349 h 133350"/>
                <a:gd name="connsiteX13" fmla="*/ 127730 w 133350"/>
                <a:gd name="connsiteY13" fmla="*/ 137255 h 133350"/>
                <a:gd name="connsiteX14" fmla="*/ 14192 w 133350"/>
                <a:gd name="connsiteY14" fmla="*/ 137255 h 133350"/>
                <a:gd name="connsiteX15" fmla="*/ 95 w 133350"/>
                <a:gd name="connsiteY15" fmla="*/ 122015 h 133350"/>
                <a:gd name="connsiteX16" fmla="*/ 0 w 133350"/>
                <a:gd name="connsiteY16" fmla="*/ 14764 h 133350"/>
                <a:gd name="connsiteX17" fmla="*/ 11430 w 133350"/>
                <a:gd name="connsiteY17" fmla="*/ 0 h 133350"/>
                <a:gd name="connsiteX18" fmla="*/ 131254 w 133350"/>
                <a:gd name="connsiteY18" fmla="*/ 286 h 133350"/>
                <a:gd name="connsiteX19" fmla="*/ 137922 w 133350"/>
                <a:gd name="connsiteY19" fmla="*/ 257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33350">
                  <a:moveTo>
                    <a:pt x="137922" y="2572"/>
                  </a:moveTo>
                  <a:cubicBezTo>
                    <a:pt x="137922" y="9906"/>
                    <a:pt x="137922" y="16954"/>
                    <a:pt x="137922" y="25527"/>
                  </a:cubicBezTo>
                  <a:cubicBezTo>
                    <a:pt x="131540" y="26003"/>
                    <a:pt x="125920" y="26765"/>
                    <a:pt x="120301" y="26765"/>
                  </a:cubicBezTo>
                  <a:cubicBezTo>
                    <a:pt x="98203" y="26956"/>
                    <a:pt x="76105" y="26765"/>
                    <a:pt x="54007" y="26860"/>
                  </a:cubicBezTo>
                  <a:cubicBezTo>
                    <a:pt x="33338" y="26956"/>
                    <a:pt x="32385" y="28289"/>
                    <a:pt x="36195" y="52673"/>
                  </a:cubicBezTo>
                  <a:cubicBezTo>
                    <a:pt x="50673" y="52864"/>
                    <a:pt x="65627" y="53054"/>
                    <a:pt x="80677" y="53340"/>
                  </a:cubicBezTo>
                  <a:cubicBezTo>
                    <a:pt x="93821" y="53530"/>
                    <a:pt x="95440" y="55626"/>
                    <a:pt x="95059" y="67627"/>
                  </a:cubicBezTo>
                  <a:cubicBezTo>
                    <a:pt x="94774" y="75628"/>
                    <a:pt x="91154" y="78867"/>
                    <a:pt x="83344" y="78772"/>
                  </a:cubicBezTo>
                  <a:cubicBezTo>
                    <a:pt x="71818" y="78581"/>
                    <a:pt x="60198" y="78581"/>
                    <a:pt x="48673" y="78772"/>
                  </a:cubicBezTo>
                  <a:cubicBezTo>
                    <a:pt x="35338" y="79057"/>
                    <a:pt x="34099" y="80581"/>
                    <a:pt x="34195" y="94964"/>
                  </a:cubicBezTo>
                  <a:cubicBezTo>
                    <a:pt x="34290" y="108490"/>
                    <a:pt x="35338" y="110014"/>
                    <a:pt x="48101" y="110109"/>
                  </a:cubicBezTo>
                  <a:cubicBezTo>
                    <a:pt x="74390" y="110395"/>
                    <a:pt x="100679" y="110395"/>
                    <a:pt x="126968" y="110109"/>
                  </a:cubicBezTo>
                  <a:cubicBezTo>
                    <a:pt x="136398" y="110014"/>
                    <a:pt x="142018" y="112490"/>
                    <a:pt x="141637" y="123349"/>
                  </a:cubicBezTo>
                  <a:cubicBezTo>
                    <a:pt x="141256" y="134588"/>
                    <a:pt x="139541" y="137160"/>
                    <a:pt x="127730" y="137255"/>
                  </a:cubicBezTo>
                  <a:cubicBezTo>
                    <a:pt x="89916" y="137541"/>
                    <a:pt x="52006" y="137541"/>
                    <a:pt x="14192" y="137255"/>
                  </a:cubicBezTo>
                  <a:cubicBezTo>
                    <a:pt x="1619" y="137160"/>
                    <a:pt x="190" y="135446"/>
                    <a:pt x="95" y="122015"/>
                  </a:cubicBezTo>
                  <a:cubicBezTo>
                    <a:pt x="-95" y="86296"/>
                    <a:pt x="95" y="50482"/>
                    <a:pt x="0" y="14764"/>
                  </a:cubicBezTo>
                  <a:cubicBezTo>
                    <a:pt x="0" y="6667"/>
                    <a:pt x="857" y="0"/>
                    <a:pt x="11430" y="0"/>
                  </a:cubicBezTo>
                  <a:cubicBezTo>
                    <a:pt x="51340" y="190"/>
                    <a:pt x="91345" y="95"/>
                    <a:pt x="131254" y="286"/>
                  </a:cubicBezTo>
                  <a:cubicBezTo>
                    <a:pt x="133255" y="476"/>
                    <a:pt x="135160" y="1714"/>
                    <a:pt x="137922" y="2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110D73-BAA0-4969-A7C4-99281B2477A1}"/>
                </a:ext>
              </a:extLst>
            </p:cNvPr>
            <p:cNvSpPr/>
            <p:nvPr/>
          </p:nvSpPr>
          <p:spPr>
            <a:xfrm>
              <a:off x="7452681" y="5549888"/>
              <a:ext cx="142875" cy="133350"/>
            </a:xfrm>
            <a:custGeom>
              <a:avLst/>
              <a:gdLst>
                <a:gd name="connsiteX0" fmla="*/ 117598 w 142875"/>
                <a:gd name="connsiteY0" fmla="*/ 51955 h 133350"/>
                <a:gd name="connsiteX1" fmla="*/ 114455 w 142875"/>
                <a:gd name="connsiteY1" fmla="*/ 28999 h 133350"/>
                <a:gd name="connsiteX2" fmla="*/ 34540 w 142875"/>
                <a:gd name="connsiteY2" fmla="*/ 28999 h 133350"/>
                <a:gd name="connsiteX3" fmla="*/ 34922 w 142875"/>
                <a:gd name="connsiteY3" fmla="*/ 101580 h 133350"/>
                <a:gd name="connsiteX4" fmla="*/ 43494 w 142875"/>
                <a:gd name="connsiteY4" fmla="*/ 109867 h 133350"/>
                <a:gd name="connsiteX5" fmla="*/ 113979 w 142875"/>
                <a:gd name="connsiteY5" fmla="*/ 110248 h 133350"/>
                <a:gd name="connsiteX6" fmla="*/ 117503 w 142875"/>
                <a:gd name="connsiteY6" fmla="*/ 82911 h 133350"/>
                <a:gd name="connsiteX7" fmla="*/ 125885 w 142875"/>
                <a:gd name="connsiteY7" fmla="*/ 83006 h 133350"/>
                <a:gd name="connsiteX8" fmla="*/ 147126 w 142875"/>
                <a:gd name="connsiteY8" fmla="*/ 92055 h 133350"/>
                <a:gd name="connsiteX9" fmla="*/ 144745 w 142875"/>
                <a:gd name="connsiteY9" fmla="*/ 125773 h 133350"/>
                <a:gd name="connsiteX10" fmla="*/ 120551 w 142875"/>
                <a:gd name="connsiteY10" fmla="*/ 137298 h 133350"/>
                <a:gd name="connsiteX11" fmla="*/ 81118 w 142875"/>
                <a:gd name="connsiteY11" fmla="*/ 137584 h 133350"/>
                <a:gd name="connsiteX12" fmla="*/ 32255 w 142875"/>
                <a:gd name="connsiteY12" fmla="*/ 137394 h 133350"/>
                <a:gd name="connsiteX13" fmla="*/ 631 w 142875"/>
                <a:gd name="connsiteY13" fmla="*/ 106819 h 133350"/>
                <a:gd name="connsiteX14" fmla="*/ 727 w 142875"/>
                <a:gd name="connsiteY14" fmla="*/ 31095 h 133350"/>
                <a:gd name="connsiteX15" fmla="*/ 29111 w 142875"/>
                <a:gd name="connsiteY15" fmla="*/ 1186 h 133350"/>
                <a:gd name="connsiteX16" fmla="*/ 120551 w 142875"/>
                <a:gd name="connsiteY16" fmla="*/ 901 h 133350"/>
                <a:gd name="connsiteX17" fmla="*/ 148555 w 142875"/>
                <a:gd name="connsiteY17" fmla="*/ 39858 h 133350"/>
                <a:gd name="connsiteX18" fmla="*/ 139697 w 142875"/>
                <a:gd name="connsiteY18" fmla="*/ 48811 h 133350"/>
                <a:gd name="connsiteX19" fmla="*/ 117598 w 142875"/>
                <a:gd name="connsiteY19" fmla="*/ 5195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875" h="133350">
                  <a:moveTo>
                    <a:pt x="117598" y="51955"/>
                  </a:moveTo>
                  <a:cubicBezTo>
                    <a:pt x="116456" y="43573"/>
                    <a:pt x="115598" y="37000"/>
                    <a:pt x="114455" y="28999"/>
                  </a:cubicBezTo>
                  <a:cubicBezTo>
                    <a:pt x="88452" y="28999"/>
                    <a:pt x="62639" y="28999"/>
                    <a:pt x="34540" y="28999"/>
                  </a:cubicBezTo>
                  <a:cubicBezTo>
                    <a:pt x="34540" y="53574"/>
                    <a:pt x="34255" y="77672"/>
                    <a:pt x="34922" y="101580"/>
                  </a:cubicBezTo>
                  <a:cubicBezTo>
                    <a:pt x="35017" y="104533"/>
                    <a:pt x="40446" y="109771"/>
                    <a:pt x="43494" y="109867"/>
                  </a:cubicBezTo>
                  <a:cubicBezTo>
                    <a:pt x="66545" y="110533"/>
                    <a:pt x="89595" y="110248"/>
                    <a:pt x="113979" y="110248"/>
                  </a:cubicBezTo>
                  <a:cubicBezTo>
                    <a:pt x="115217" y="100532"/>
                    <a:pt x="116360" y="91960"/>
                    <a:pt x="117503" y="82911"/>
                  </a:cubicBezTo>
                  <a:cubicBezTo>
                    <a:pt x="120837" y="82911"/>
                    <a:pt x="123599" y="82244"/>
                    <a:pt x="125885" y="83006"/>
                  </a:cubicBezTo>
                  <a:cubicBezTo>
                    <a:pt x="133410" y="85673"/>
                    <a:pt x="146173" y="87673"/>
                    <a:pt x="147126" y="92055"/>
                  </a:cubicBezTo>
                  <a:cubicBezTo>
                    <a:pt x="149412" y="102723"/>
                    <a:pt x="148079" y="115105"/>
                    <a:pt x="144745" y="125773"/>
                  </a:cubicBezTo>
                  <a:cubicBezTo>
                    <a:pt x="141506" y="135870"/>
                    <a:pt x="130076" y="136822"/>
                    <a:pt x="120551" y="137298"/>
                  </a:cubicBezTo>
                  <a:cubicBezTo>
                    <a:pt x="107407" y="137870"/>
                    <a:pt x="94262" y="137584"/>
                    <a:pt x="81118" y="137584"/>
                  </a:cubicBezTo>
                  <a:cubicBezTo>
                    <a:pt x="64830" y="137584"/>
                    <a:pt x="48447" y="138061"/>
                    <a:pt x="32255" y="137394"/>
                  </a:cubicBezTo>
                  <a:cubicBezTo>
                    <a:pt x="9490" y="136441"/>
                    <a:pt x="1393" y="129107"/>
                    <a:pt x="631" y="106819"/>
                  </a:cubicBezTo>
                  <a:cubicBezTo>
                    <a:pt x="-226" y="81577"/>
                    <a:pt x="-226" y="56336"/>
                    <a:pt x="727" y="31095"/>
                  </a:cubicBezTo>
                  <a:cubicBezTo>
                    <a:pt x="1584" y="9283"/>
                    <a:pt x="7680" y="2139"/>
                    <a:pt x="29111" y="1186"/>
                  </a:cubicBezTo>
                  <a:cubicBezTo>
                    <a:pt x="59496" y="-242"/>
                    <a:pt x="90166" y="-433"/>
                    <a:pt x="120551" y="901"/>
                  </a:cubicBezTo>
                  <a:cubicBezTo>
                    <a:pt x="144173" y="1948"/>
                    <a:pt x="153889" y="16522"/>
                    <a:pt x="148555" y="39858"/>
                  </a:cubicBezTo>
                  <a:cubicBezTo>
                    <a:pt x="147697" y="43477"/>
                    <a:pt x="143316" y="47668"/>
                    <a:pt x="139697" y="48811"/>
                  </a:cubicBezTo>
                  <a:cubicBezTo>
                    <a:pt x="133410" y="50907"/>
                    <a:pt x="126362" y="50812"/>
                    <a:pt x="117598" y="51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4A81572-AAD4-4B43-AEB9-FBBBD58F72CE}"/>
                </a:ext>
              </a:extLst>
            </p:cNvPr>
            <p:cNvSpPr/>
            <p:nvPr/>
          </p:nvSpPr>
          <p:spPr>
            <a:xfrm>
              <a:off x="7106007" y="5151629"/>
              <a:ext cx="47625" cy="219075"/>
            </a:xfrm>
            <a:custGeom>
              <a:avLst/>
              <a:gdLst>
                <a:gd name="connsiteX0" fmla="*/ 24 w 47625"/>
                <a:gd name="connsiteY0" fmla="*/ 108742 h 219075"/>
                <a:gd name="connsiteX1" fmla="*/ 24 w 47625"/>
                <a:gd name="connsiteY1" fmla="*/ 20446 h 219075"/>
                <a:gd name="connsiteX2" fmla="*/ 21169 w 47625"/>
                <a:gd name="connsiteY2" fmla="*/ 62 h 219075"/>
                <a:gd name="connsiteX3" fmla="*/ 38505 w 47625"/>
                <a:gd name="connsiteY3" fmla="*/ 157 h 219075"/>
                <a:gd name="connsiteX4" fmla="*/ 52888 w 47625"/>
                <a:gd name="connsiteY4" fmla="*/ 15112 h 219075"/>
                <a:gd name="connsiteX5" fmla="*/ 52888 w 47625"/>
                <a:gd name="connsiteY5" fmla="*/ 205802 h 219075"/>
                <a:gd name="connsiteX6" fmla="*/ 38505 w 47625"/>
                <a:gd name="connsiteY6" fmla="*/ 220566 h 219075"/>
                <a:gd name="connsiteX7" fmla="*/ 14883 w 47625"/>
                <a:gd name="connsiteY7" fmla="*/ 220566 h 219075"/>
                <a:gd name="connsiteX8" fmla="*/ 119 w 47625"/>
                <a:gd name="connsiteY8" fmla="*/ 204850 h 219075"/>
                <a:gd name="connsiteX9" fmla="*/ 24 w 47625"/>
                <a:gd name="connsiteY9" fmla="*/ 10874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219075">
                  <a:moveTo>
                    <a:pt x="24" y="108742"/>
                  </a:moveTo>
                  <a:cubicBezTo>
                    <a:pt x="24" y="79310"/>
                    <a:pt x="24" y="49878"/>
                    <a:pt x="24" y="20446"/>
                  </a:cubicBezTo>
                  <a:cubicBezTo>
                    <a:pt x="24" y="62"/>
                    <a:pt x="119" y="62"/>
                    <a:pt x="21169" y="62"/>
                  </a:cubicBezTo>
                  <a:cubicBezTo>
                    <a:pt x="26979" y="62"/>
                    <a:pt x="32695" y="-128"/>
                    <a:pt x="38505" y="157"/>
                  </a:cubicBezTo>
                  <a:cubicBezTo>
                    <a:pt x="51363" y="634"/>
                    <a:pt x="52792" y="1777"/>
                    <a:pt x="52888" y="15112"/>
                  </a:cubicBezTo>
                  <a:cubicBezTo>
                    <a:pt x="53078" y="78643"/>
                    <a:pt x="53078" y="142271"/>
                    <a:pt x="52888" y="205802"/>
                  </a:cubicBezTo>
                  <a:cubicBezTo>
                    <a:pt x="52888" y="219137"/>
                    <a:pt x="51554" y="220090"/>
                    <a:pt x="38505" y="220566"/>
                  </a:cubicBezTo>
                  <a:cubicBezTo>
                    <a:pt x="30599" y="220852"/>
                    <a:pt x="22788" y="220757"/>
                    <a:pt x="14883" y="220566"/>
                  </a:cubicBezTo>
                  <a:cubicBezTo>
                    <a:pt x="786" y="220185"/>
                    <a:pt x="214" y="219709"/>
                    <a:pt x="119" y="204850"/>
                  </a:cubicBezTo>
                  <a:cubicBezTo>
                    <a:pt x="-71" y="172846"/>
                    <a:pt x="24" y="140747"/>
                    <a:pt x="24" y="108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A765F0F-F70E-4637-9D29-85F1ECAE818E}"/>
                </a:ext>
              </a:extLst>
            </p:cNvPr>
            <p:cNvSpPr/>
            <p:nvPr/>
          </p:nvSpPr>
          <p:spPr>
            <a:xfrm>
              <a:off x="5384152" y="5151709"/>
              <a:ext cx="47625" cy="219075"/>
            </a:xfrm>
            <a:custGeom>
              <a:avLst/>
              <a:gdLst>
                <a:gd name="connsiteX0" fmla="*/ 52241 w 47625"/>
                <a:gd name="connsiteY0" fmla="*/ 220296 h 219075"/>
                <a:gd name="connsiteX1" fmla="*/ 9093 w 47625"/>
                <a:gd name="connsiteY1" fmla="*/ 219915 h 219075"/>
                <a:gd name="connsiteX2" fmla="*/ 711 w 47625"/>
                <a:gd name="connsiteY2" fmla="*/ 211152 h 219075"/>
                <a:gd name="connsiteX3" fmla="*/ 330 w 47625"/>
                <a:gd name="connsiteY3" fmla="*/ 201817 h 219075"/>
                <a:gd name="connsiteX4" fmla="*/ 330 w 47625"/>
                <a:gd name="connsiteY4" fmla="*/ 18842 h 219075"/>
                <a:gd name="connsiteX5" fmla="*/ 18618 w 47625"/>
                <a:gd name="connsiteY5" fmla="*/ 78 h 219075"/>
                <a:gd name="connsiteX6" fmla="*/ 52241 w 47625"/>
                <a:gd name="connsiteY6" fmla="*/ 33034 h 219075"/>
                <a:gd name="connsiteX7" fmla="*/ 52336 w 47625"/>
                <a:gd name="connsiteY7" fmla="*/ 198674 h 219075"/>
                <a:gd name="connsiteX8" fmla="*/ 52241 w 47625"/>
                <a:gd name="connsiteY8" fmla="*/ 22029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219075">
                  <a:moveTo>
                    <a:pt x="52241" y="220296"/>
                  </a:moveTo>
                  <a:cubicBezTo>
                    <a:pt x="36144" y="220296"/>
                    <a:pt x="22523" y="220867"/>
                    <a:pt x="9093" y="219915"/>
                  </a:cubicBezTo>
                  <a:cubicBezTo>
                    <a:pt x="6045" y="219724"/>
                    <a:pt x="2616" y="214676"/>
                    <a:pt x="711" y="211152"/>
                  </a:cubicBezTo>
                  <a:cubicBezTo>
                    <a:pt x="-623" y="208675"/>
                    <a:pt x="330" y="204961"/>
                    <a:pt x="330" y="201817"/>
                  </a:cubicBezTo>
                  <a:cubicBezTo>
                    <a:pt x="330" y="140857"/>
                    <a:pt x="330" y="79802"/>
                    <a:pt x="330" y="18842"/>
                  </a:cubicBezTo>
                  <a:cubicBezTo>
                    <a:pt x="330" y="459"/>
                    <a:pt x="711" y="-208"/>
                    <a:pt x="18618" y="78"/>
                  </a:cubicBezTo>
                  <a:cubicBezTo>
                    <a:pt x="57670" y="649"/>
                    <a:pt x="51955" y="-5732"/>
                    <a:pt x="52241" y="33034"/>
                  </a:cubicBezTo>
                  <a:cubicBezTo>
                    <a:pt x="52527" y="88279"/>
                    <a:pt x="52336" y="143429"/>
                    <a:pt x="52336" y="198674"/>
                  </a:cubicBezTo>
                  <a:cubicBezTo>
                    <a:pt x="52241" y="204961"/>
                    <a:pt x="52241" y="211152"/>
                    <a:pt x="52241" y="220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E22A2B-41AB-4087-BFA9-8F201FCC27D6}"/>
                </a:ext>
              </a:extLst>
            </p:cNvPr>
            <p:cNvSpPr/>
            <p:nvPr/>
          </p:nvSpPr>
          <p:spPr>
            <a:xfrm>
              <a:off x="5327784" y="5549889"/>
              <a:ext cx="152400" cy="133350"/>
            </a:xfrm>
            <a:custGeom>
              <a:avLst/>
              <a:gdLst>
                <a:gd name="connsiteX0" fmla="*/ 32790 w 152400"/>
                <a:gd name="connsiteY0" fmla="*/ 110246 h 133350"/>
                <a:gd name="connsiteX1" fmla="*/ 109752 w 152400"/>
                <a:gd name="connsiteY1" fmla="*/ 110342 h 133350"/>
                <a:gd name="connsiteX2" fmla="*/ 120610 w 152400"/>
                <a:gd name="connsiteY2" fmla="*/ 96912 h 133350"/>
                <a:gd name="connsiteX3" fmla="*/ 120515 w 152400"/>
                <a:gd name="connsiteY3" fmla="*/ 29094 h 133350"/>
                <a:gd name="connsiteX4" fmla="*/ 120706 w 152400"/>
                <a:gd name="connsiteY4" fmla="*/ 16520 h 133350"/>
                <a:gd name="connsiteX5" fmla="*/ 125944 w 152400"/>
                <a:gd name="connsiteY5" fmla="*/ 1947 h 133350"/>
                <a:gd name="connsiteX6" fmla="*/ 148995 w 152400"/>
                <a:gd name="connsiteY6" fmla="*/ 2424 h 133350"/>
                <a:gd name="connsiteX7" fmla="*/ 152614 w 152400"/>
                <a:gd name="connsiteY7" fmla="*/ 11758 h 133350"/>
                <a:gd name="connsiteX8" fmla="*/ 152519 w 152400"/>
                <a:gd name="connsiteY8" fmla="*/ 112723 h 133350"/>
                <a:gd name="connsiteX9" fmla="*/ 130326 w 152400"/>
                <a:gd name="connsiteY9" fmla="*/ 136440 h 133350"/>
                <a:gd name="connsiteX10" fmla="*/ 98893 w 152400"/>
                <a:gd name="connsiteY10" fmla="*/ 137583 h 133350"/>
                <a:gd name="connsiteX11" fmla="*/ 34219 w 152400"/>
                <a:gd name="connsiteY11" fmla="*/ 137488 h 133350"/>
                <a:gd name="connsiteX12" fmla="*/ 119 w 152400"/>
                <a:gd name="connsiteY12" fmla="*/ 103484 h 133350"/>
                <a:gd name="connsiteX13" fmla="*/ 24 w 152400"/>
                <a:gd name="connsiteY13" fmla="*/ 19854 h 133350"/>
                <a:gd name="connsiteX14" fmla="*/ 20503 w 152400"/>
                <a:gd name="connsiteY14" fmla="*/ 233 h 133350"/>
                <a:gd name="connsiteX15" fmla="*/ 32790 w 152400"/>
                <a:gd name="connsiteY15" fmla="*/ 2424 h 133350"/>
                <a:gd name="connsiteX16" fmla="*/ 32790 w 152400"/>
                <a:gd name="connsiteY16" fmla="*/ 11024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00" h="133350">
                  <a:moveTo>
                    <a:pt x="32790" y="110246"/>
                  </a:moveTo>
                  <a:cubicBezTo>
                    <a:pt x="60412" y="110246"/>
                    <a:pt x="85082" y="110151"/>
                    <a:pt x="109752" y="110342"/>
                  </a:cubicBezTo>
                  <a:cubicBezTo>
                    <a:pt x="119467" y="110437"/>
                    <a:pt x="120610" y="104532"/>
                    <a:pt x="120610" y="96912"/>
                  </a:cubicBezTo>
                  <a:cubicBezTo>
                    <a:pt x="120515" y="74337"/>
                    <a:pt x="120515" y="51668"/>
                    <a:pt x="120515" y="29094"/>
                  </a:cubicBezTo>
                  <a:cubicBezTo>
                    <a:pt x="120515" y="24903"/>
                    <a:pt x="119848" y="20521"/>
                    <a:pt x="120706" y="16520"/>
                  </a:cubicBezTo>
                  <a:cubicBezTo>
                    <a:pt x="121753" y="11282"/>
                    <a:pt x="123087" y="2709"/>
                    <a:pt x="125944" y="1947"/>
                  </a:cubicBezTo>
                  <a:cubicBezTo>
                    <a:pt x="133088" y="42"/>
                    <a:pt x="141375" y="1090"/>
                    <a:pt x="148995" y="2424"/>
                  </a:cubicBezTo>
                  <a:cubicBezTo>
                    <a:pt x="150709" y="2709"/>
                    <a:pt x="152614" y="8520"/>
                    <a:pt x="152614" y="11758"/>
                  </a:cubicBezTo>
                  <a:cubicBezTo>
                    <a:pt x="152805" y="45381"/>
                    <a:pt x="153186" y="79100"/>
                    <a:pt x="152519" y="112723"/>
                  </a:cubicBezTo>
                  <a:cubicBezTo>
                    <a:pt x="152233" y="127772"/>
                    <a:pt x="145756" y="134345"/>
                    <a:pt x="130326" y="136440"/>
                  </a:cubicBezTo>
                  <a:cubicBezTo>
                    <a:pt x="119944" y="137869"/>
                    <a:pt x="109371" y="137583"/>
                    <a:pt x="98893" y="137583"/>
                  </a:cubicBezTo>
                  <a:cubicBezTo>
                    <a:pt x="77367" y="137774"/>
                    <a:pt x="55745" y="137869"/>
                    <a:pt x="34219" y="137488"/>
                  </a:cubicBezTo>
                  <a:cubicBezTo>
                    <a:pt x="7834" y="137107"/>
                    <a:pt x="310" y="129487"/>
                    <a:pt x="119" y="103484"/>
                  </a:cubicBezTo>
                  <a:cubicBezTo>
                    <a:pt x="-71" y="75576"/>
                    <a:pt x="24" y="47762"/>
                    <a:pt x="24" y="19854"/>
                  </a:cubicBezTo>
                  <a:cubicBezTo>
                    <a:pt x="24" y="423"/>
                    <a:pt x="1262" y="-720"/>
                    <a:pt x="20503" y="233"/>
                  </a:cubicBezTo>
                  <a:cubicBezTo>
                    <a:pt x="24027" y="423"/>
                    <a:pt x="27551" y="1471"/>
                    <a:pt x="32790" y="2424"/>
                  </a:cubicBezTo>
                  <a:cubicBezTo>
                    <a:pt x="32790" y="37857"/>
                    <a:pt x="32790" y="72909"/>
                    <a:pt x="32790" y="110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19B565-7990-4C34-8F7E-26B6C096A7D2}"/>
                </a:ext>
              </a:extLst>
            </p:cNvPr>
            <p:cNvSpPr/>
            <p:nvPr/>
          </p:nvSpPr>
          <p:spPr>
            <a:xfrm>
              <a:off x="7636001" y="5549012"/>
              <a:ext cx="180975" cy="133350"/>
            </a:xfrm>
            <a:custGeom>
              <a:avLst/>
              <a:gdLst>
                <a:gd name="connsiteX0" fmla="*/ 182213 w 180975"/>
                <a:gd name="connsiteY0" fmla="*/ 138080 h 133350"/>
                <a:gd name="connsiteX1" fmla="*/ 152400 w 180975"/>
                <a:gd name="connsiteY1" fmla="*/ 137508 h 133350"/>
                <a:gd name="connsiteX2" fmla="*/ 139637 w 180975"/>
                <a:gd name="connsiteY2" fmla="*/ 125316 h 133350"/>
                <a:gd name="connsiteX3" fmla="*/ 110109 w 180975"/>
                <a:gd name="connsiteY3" fmla="*/ 108266 h 133350"/>
                <a:gd name="connsiteX4" fmla="*/ 61246 w 180975"/>
                <a:gd name="connsiteY4" fmla="*/ 108362 h 133350"/>
                <a:gd name="connsiteX5" fmla="*/ 40100 w 180975"/>
                <a:gd name="connsiteY5" fmla="*/ 120554 h 133350"/>
                <a:gd name="connsiteX6" fmla="*/ 0 w 180975"/>
                <a:gd name="connsiteY6" fmla="*/ 135603 h 133350"/>
                <a:gd name="connsiteX7" fmla="*/ 4763 w 180975"/>
                <a:gd name="connsiteY7" fmla="*/ 124554 h 133350"/>
                <a:gd name="connsiteX8" fmla="*/ 67628 w 180975"/>
                <a:gd name="connsiteY8" fmla="*/ 13398 h 133350"/>
                <a:gd name="connsiteX9" fmla="*/ 112014 w 180975"/>
                <a:gd name="connsiteY9" fmla="*/ 12826 h 133350"/>
                <a:gd name="connsiteX10" fmla="*/ 178879 w 180975"/>
                <a:gd name="connsiteY10" fmla="*/ 129031 h 133350"/>
                <a:gd name="connsiteX11" fmla="*/ 182213 w 180975"/>
                <a:gd name="connsiteY11" fmla="*/ 138080 h 133350"/>
                <a:gd name="connsiteX12" fmla="*/ 114586 w 180975"/>
                <a:gd name="connsiteY12" fmla="*/ 80930 h 133350"/>
                <a:gd name="connsiteX13" fmla="*/ 87916 w 180975"/>
                <a:gd name="connsiteY13" fmla="*/ 33400 h 133350"/>
                <a:gd name="connsiteX14" fmla="*/ 62389 w 180975"/>
                <a:gd name="connsiteY14" fmla="*/ 80930 h 133350"/>
                <a:gd name="connsiteX15" fmla="*/ 114586 w 180975"/>
                <a:gd name="connsiteY15" fmla="*/ 8093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975" h="133350">
                  <a:moveTo>
                    <a:pt x="182213" y="138080"/>
                  </a:moveTo>
                  <a:cubicBezTo>
                    <a:pt x="170783" y="138080"/>
                    <a:pt x="161163" y="139508"/>
                    <a:pt x="152400" y="137508"/>
                  </a:cubicBezTo>
                  <a:cubicBezTo>
                    <a:pt x="147352" y="136365"/>
                    <a:pt x="141827" y="130460"/>
                    <a:pt x="139637" y="125316"/>
                  </a:cubicBezTo>
                  <a:cubicBezTo>
                    <a:pt x="133826" y="111600"/>
                    <a:pt x="124682" y="107123"/>
                    <a:pt x="110109" y="108266"/>
                  </a:cubicBezTo>
                  <a:cubicBezTo>
                    <a:pt x="93917" y="109505"/>
                    <a:pt x="77534" y="109124"/>
                    <a:pt x="61246" y="108362"/>
                  </a:cubicBezTo>
                  <a:cubicBezTo>
                    <a:pt x="50959" y="107885"/>
                    <a:pt x="45053" y="111315"/>
                    <a:pt x="40100" y="120554"/>
                  </a:cubicBezTo>
                  <a:cubicBezTo>
                    <a:pt x="29432" y="140842"/>
                    <a:pt x="24289" y="142271"/>
                    <a:pt x="0" y="135603"/>
                  </a:cubicBezTo>
                  <a:cubicBezTo>
                    <a:pt x="1619" y="131793"/>
                    <a:pt x="2762" y="127983"/>
                    <a:pt x="4763" y="124554"/>
                  </a:cubicBezTo>
                  <a:cubicBezTo>
                    <a:pt x="25622" y="87407"/>
                    <a:pt x="46577" y="50354"/>
                    <a:pt x="67628" y="13398"/>
                  </a:cubicBezTo>
                  <a:cubicBezTo>
                    <a:pt x="77629" y="-4128"/>
                    <a:pt x="101822" y="-4605"/>
                    <a:pt x="112014" y="12826"/>
                  </a:cubicBezTo>
                  <a:cubicBezTo>
                    <a:pt x="134493" y="51402"/>
                    <a:pt x="156591" y="90264"/>
                    <a:pt x="178879" y="129031"/>
                  </a:cubicBezTo>
                  <a:cubicBezTo>
                    <a:pt x="179832" y="130650"/>
                    <a:pt x="180213" y="132746"/>
                    <a:pt x="182213" y="138080"/>
                  </a:cubicBezTo>
                  <a:close/>
                  <a:moveTo>
                    <a:pt x="114586" y="80930"/>
                  </a:moveTo>
                  <a:cubicBezTo>
                    <a:pt x="105823" y="63404"/>
                    <a:pt x="99536" y="48354"/>
                    <a:pt x="87916" y="33400"/>
                  </a:cubicBezTo>
                  <a:cubicBezTo>
                    <a:pt x="78677" y="50545"/>
                    <a:pt x="70961" y="65023"/>
                    <a:pt x="62389" y="80930"/>
                  </a:cubicBezTo>
                  <a:cubicBezTo>
                    <a:pt x="80772" y="80930"/>
                    <a:pt x="96203" y="80930"/>
                    <a:pt x="114586" y="8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C91161C-2D4E-4858-94A1-43BE5B80E575}"/>
                </a:ext>
              </a:extLst>
            </p:cNvPr>
            <p:cNvSpPr/>
            <p:nvPr/>
          </p:nvSpPr>
          <p:spPr>
            <a:xfrm>
              <a:off x="6487763" y="5548985"/>
              <a:ext cx="171450" cy="133350"/>
            </a:xfrm>
            <a:custGeom>
              <a:avLst/>
              <a:gdLst>
                <a:gd name="connsiteX0" fmla="*/ 180118 w 171450"/>
                <a:gd name="connsiteY0" fmla="*/ 138393 h 133350"/>
                <a:gd name="connsiteX1" fmla="*/ 158687 w 171450"/>
                <a:gd name="connsiteY1" fmla="*/ 138488 h 133350"/>
                <a:gd name="connsiteX2" fmla="*/ 138874 w 171450"/>
                <a:gd name="connsiteY2" fmla="*/ 126487 h 133350"/>
                <a:gd name="connsiteX3" fmla="*/ 107156 w 171450"/>
                <a:gd name="connsiteY3" fmla="*/ 108199 h 133350"/>
                <a:gd name="connsiteX4" fmla="*/ 58293 w 171450"/>
                <a:gd name="connsiteY4" fmla="*/ 108294 h 133350"/>
                <a:gd name="connsiteX5" fmla="*/ 39529 w 171450"/>
                <a:gd name="connsiteY5" fmla="*/ 119248 h 133350"/>
                <a:gd name="connsiteX6" fmla="*/ 0 w 171450"/>
                <a:gd name="connsiteY6" fmla="*/ 136393 h 133350"/>
                <a:gd name="connsiteX7" fmla="*/ 1810 w 171450"/>
                <a:gd name="connsiteY7" fmla="*/ 127915 h 133350"/>
                <a:gd name="connsiteX8" fmla="*/ 67628 w 171450"/>
                <a:gd name="connsiteY8" fmla="*/ 11329 h 133350"/>
                <a:gd name="connsiteX9" fmla="*/ 109347 w 171450"/>
                <a:gd name="connsiteY9" fmla="*/ 10472 h 133350"/>
                <a:gd name="connsiteX10" fmla="*/ 175927 w 171450"/>
                <a:gd name="connsiteY10" fmla="*/ 126582 h 133350"/>
                <a:gd name="connsiteX11" fmla="*/ 180118 w 171450"/>
                <a:gd name="connsiteY11" fmla="*/ 138393 h 133350"/>
                <a:gd name="connsiteX12" fmla="*/ 113919 w 171450"/>
                <a:gd name="connsiteY12" fmla="*/ 80957 h 133350"/>
                <a:gd name="connsiteX13" fmla="*/ 87725 w 171450"/>
                <a:gd name="connsiteY13" fmla="*/ 31713 h 133350"/>
                <a:gd name="connsiteX14" fmla="*/ 60960 w 171450"/>
                <a:gd name="connsiteY14" fmla="*/ 80957 h 133350"/>
                <a:gd name="connsiteX15" fmla="*/ 113919 w 171450"/>
                <a:gd name="connsiteY15" fmla="*/ 8095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133350">
                  <a:moveTo>
                    <a:pt x="180118" y="138393"/>
                  </a:moveTo>
                  <a:cubicBezTo>
                    <a:pt x="171069" y="138393"/>
                    <a:pt x="164878" y="138012"/>
                    <a:pt x="158687" y="138488"/>
                  </a:cubicBezTo>
                  <a:cubicBezTo>
                    <a:pt x="149066" y="139250"/>
                    <a:pt x="142018" y="135631"/>
                    <a:pt x="138874" y="126487"/>
                  </a:cubicBezTo>
                  <a:cubicBezTo>
                    <a:pt x="133540" y="110866"/>
                    <a:pt x="122682" y="106960"/>
                    <a:pt x="107156" y="108199"/>
                  </a:cubicBezTo>
                  <a:cubicBezTo>
                    <a:pt x="90964" y="109532"/>
                    <a:pt x="74581" y="108961"/>
                    <a:pt x="58293" y="108294"/>
                  </a:cubicBezTo>
                  <a:cubicBezTo>
                    <a:pt x="49244" y="107913"/>
                    <a:pt x="43910" y="111151"/>
                    <a:pt x="39529" y="119248"/>
                  </a:cubicBezTo>
                  <a:cubicBezTo>
                    <a:pt x="27908" y="140584"/>
                    <a:pt x="25622" y="141250"/>
                    <a:pt x="0" y="136393"/>
                  </a:cubicBezTo>
                  <a:cubicBezTo>
                    <a:pt x="571" y="133535"/>
                    <a:pt x="476" y="130297"/>
                    <a:pt x="1810" y="127915"/>
                  </a:cubicBezTo>
                  <a:cubicBezTo>
                    <a:pt x="23622" y="88958"/>
                    <a:pt x="45434" y="50096"/>
                    <a:pt x="67628" y="11329"/>
                  </a:cubicBezTo>
                  <a:cubicBezTo>
                    <a:pt x="76009" y="-3339"/>
                    <a:pt x="100965" y="-3911"/>
                    <a:pt x="109347" y="10472"/>
                  </a:cubicBezTo>
                  <a:cubicBezTo>
                    <a:pt x="131826" y="48953"/>
                    <a:pt x="153829" y="87815"/>
                    <a:pt x="175927" y="126582"/>
                  </a:cubicBezTo>
                  <a:cubicBezTo>
                    <a:pt x="177546" y="129154"/>
                    <a:pt x="178117" y="132202"/>
                    <a:pt x="180118" y="138393"/>
                  </a:cubicBezTo>
                  <a:close/>
                  <a:moveTo>
                    <a:pt x="113919" y="80957"/>
                  </a:moveTo>
                  <a:cubicBezTo>
                    <a:pt x="104584" y="63336"/>
                    <a:pt x="96869" y="48858"/>
                    <a:pt x="87725" y="31713"/>
                  </a:cubicBezTo>
                  <a:cubicBezTo>
                    <a:pt x="78105" y="49334"/>
                    <a:pt x="70104" y="64098"/>
                    <a:pt x="60960" y="80957"/>
                  </a:cubicBezTo>
                  <a:cubicBezTo>
                    <a:pt x="79915" y="80957"/>
                    <a:pt x="95345" y="80957"/>
                    <a:pt x="113919" y="8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4A0BC4E-735E-48CB-AEEB-24A592D1828E}"/>
                </a:ext>
              </a:extLst>
            </p:cNvPr>
            <p:cNvSpPr/>
            <p:nvPr/>
          </p:nvSpPr>
          <p:spPr>
            <a:xfrm>
              <a:off x="6234764" y="5550218"/>
              <a:ext cx="133350" cy="133350"/>
            </a:xfrm>
            <a:custGeom>
              <a:avLst/>
              <a:gdLst>
                <a:gd name="connsiteX0" fmla="*/ 136984 w 133350"/>
                <a:gd name="connsiteY0" fmla="*/ 0 h 133350"/>
                <a:gd name="connsiteX1" fmla="*/ 136984 w 133350"/>
                <a:gd name="connsiteY1" fmla="*/ 25336 h 133350"/>
                <a:gd name="connsiteX2" fmla="*/ 116219 w 133350"/>
                <a:gd name="connsiteY2" fmla="*/ 26479 h 133350"/>
                <a:gd name="connsiteX3" fmla="*/ 46877 w 133350"/>
                <a:gd name="connsiteY3" fmla="*/ 26670 h 133350"/>
                <a:gd name="connsiteX4" fmla="*/ 34209 w 133350"/>
                <a:gd name="connsiteY4" fmla="*/ 42767 h 133350"/>
                <a:gd name="connsiteX5" fmla="*/ 46496 w 133350"/>
                <a:gd name="connsiteY5" fmla="*/ 59246 h 133350"/>
                <a:gd name="connsiteX6" fmla="*/ 74881 w 133350"/>
                <a:gd name="connsiteY6" fmla="*/ 59436 h 133350"/>
                <a:gd name="connsiteX7" fmla="*/ 90121 w 133350"/>
                <a:gd name="connsiteY7" fmla="*/ 73533 h 133350"/>
                <a:gd name="connsiteX8" fmla="*/ 75643 w 133350"/>
                <a:gd name="connsiteY8" fmla="*/ 86677 h 133350"/>
                <a:gd name="connsiteX9" fmla="*/ 34209 w 133350"/>
                <a:gd name="connsiteY9" fmla="*/ 86582 h 133350"/>
                <a:gd name="connsiteX10" fmla="*/ 34114 w 133350"/>
                <a:gd name="connsiteY10" fmla="*/ 123730 h 133350"/>
                <a:gd name="connsiteX11" fmla="*/ 18302 w 133350"/>
                <a:gd name="connsiteY11" fmla="*/ 137255 h 133350"/>
                <a:gd name="connsiteX12" fmla="*/ 205 w 133350"/>
                <a:gd name="connsiteY12" fmla="*/ 124492 h 133350"/>
                <a:gd name="connsiteX13" fmla="*/ 15 w 133350"/>
                <a:gd name="connsiteY13" fmla="*/ 12573 h 133350"/>
                <a:gd name="connsiteX14" fmla="*/ 10492 w 133350"/>
                <a:gd name="connsiteY14" fmla="*/ 95 h 133350"/>
                <a:gd name="connsiteX15" fmla="*/ 136984 w 133350"/>
                <a:gd name="connsiteY15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33350">
                  <a:moveTo>
                    <a:pt x="136984" y="0"/>
                  </a:moveTo>
                  <a:cubicBezTo>
                    <a:pt x="136984" y="9620"/>
                    <a:pt x="136984" y="16764"/>
                    <a:pt x="136984" y="25336"/>
                  </a:cubicBezTo>
                  <a:cubicBezTo>
                    <a:pt x="129554" y="25717"/>
                    <a:pt x="122887" y="26479"/>
                    <a:pt x="116219" y="26479"/>
                  </a:cubicBezTo>
                  <a:cubicBezTo>
                    <a:pt x="93074" y="26670"/>
                    <a:pt x="69928" y="26289"/>
                    <a:pt x="46877" y="26670"/>
                  </a:cubicBezTo>
                  <a:cubicBezTo>
                    <a:pt x="34781" y="26860"/>
                    <a:pt x="34209" y="28099"/>
                    <a:pt x="34209" y="42767"/>
                  </a:cubicBezTo>
                  <a:cubicBezTo>
                    <a:pt x="34209" y="57626"/>
                    <a:pt x="34971" y="58864"/>
                    <a:pt x="46496" y="59246"/>
                  </a:cubicBezTo>
                  <a:cubicBezTo>
                    <a:pt x="55926" y="59626"/>
                    <a:pt x="65451" y="59150"/>
                    <a:pt x="74881" y="59436"/>
                  </a:cubicBezTo>
                  <a:cubicBezTo>
                    <a:pt x="88216" y="59722"/>
                    <a:pt x="89549" y="61531"/>
                    <a:pt x="90121" y="73533"/>
                  </a:cubicBezTo>
                  <a:cubicBezTo>
                    <a:pt x="90597" y="84487"/>
                    <a:pt x="85073" y="86963"/>
                    <a:pt x="75643" y="86677"/>
                  </a:cubicBezTo>
                  <a:cubicBezTo>
                    <a:pt x="62594" y="86296"/>
                    <a:pt x="49640" y="86582"/>
                    <a:pt x="34209" y="86582"/>
                  </a:cubicBezTo>
                  <a:cubicBezTo>
                    <a:pt x="34209" y="99917"/>
                    <a:pt x="34495" y="111823"/>
                    <a:pt x="34114" y="123730"/>
                  </a:cubicBezTo>
                  <a:cubicBezTo>
                    <a:pt x="33828" y="135826"/>
                    <a:pt x="32304" y="136969"/>
                    <a:pt x="18302" y="137255"/>
                  </a:cubicBezTo>
                  <a:cubicBezTo>
                    <a:pt x="3062" y="137541"/>
                    <a:pt x="300" y="136112"/>
                    <a:pt x="205" y="124492"/>
                  </a:cubicBezTo>
                  <a:cubicBezTo>
                    <a:pt x="-176" y="87154"/>
                    <a:pt x="110" y="49816"/>
                    <a:pt x="15" y="12573"/>
                  </a:cubicBezTo>
                  <a:cubicBezTo>
                    <a:pt x="15" y="5334"/>
                    <a:pt x="2015" y="95"/>
                    <a:pt x="10492" y="95"/>
                  </a:cubicBezTo>
                  <a:cubicBezTo>
                    <a:pt x="51926" y="0"/>
                    <a:pt x="93359" y="0"/>
                    <a:pt x="1369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F003B2E-0DF3-4ECC-AF69-9DBBC7CE0675}"/>
                </a:ext>
              </a:extLst>
            </p:cNvPr>
            <p:cNvSpPr/>
            <p:nvPr/>
          </p:nvSpPr>
          <p:spPr>
            <a:xfrm>
              <a:off x="5135019" y="5550122"/>
              <a:ext cx="152400" cy="133350"/>
            </a:xfrm>
            <a:custGeom>
              <a:avLst/>
              <a:gdLst>
                <a:gd name="connsiteX0" fmla="*/ 156023 w 152400"/>
                <a:gd name="connsiteY0" fmla="*/ 27527 h 133350"/>
                <a:gd name="connsiteX1" fmla="*/ 96206 w 152400"/>
                <a:gd name="connsiteY1" fmla="*/ 27527 h 133350"/>
                <a:gd name="connsiteX2" fmla="*/ 95063 w 152400"/>
                <a:gd name="connsiteY2" fmla="*/ 46006 h 133350"/>
                <a:gd name="connsiteX3" fmla="*/ 94968 w 152400"/>
                <a:gd name="connsiteY3" fmla="*/ 123349 h 133350"/>
                <a:gd name="connsiteX4" fmla="*/ 78013 w 152400"/>
                <a:gd name="connsiteY4" fmla="*/ 137350 h 133350"/>
                <a:gd name="connsiteX5" fmla="*/ 61059 w 152400"/>
                <a:gd name="connsiteY5" fmla="*/ 123254 h 133350"/>
                <a:gd name="connsiteX6" fmla="*/ 60868 w 152400"/>
                <a:gd name="connsiteY6" fmla="*/ 44387 h 133350"/>
                <a:gd name="connsiteX7" fmla="*/ 44390 w 152400"/>
                <a:gd name="connsiteY7" fmla="*/ 27337 h 133350"/>
                <a:gd name="connsiteX8" fmla="*/ 11243 w 152400"/>
                <a:gd name="connsiteY8" fmla="*/ 27337 h 133350"/>
                <a:gd name="connsiteX9" fmla="*/ 3 w 152400"/>
                <a:gd name="connsiteY9" fmla="*/ 14478 h 133350"/>
                <a:gd name="connsiteX10" fmla="*/ 11624 w 152400"/>
                <a:gd name="connsiteY10" fmla="*/ 0 h 133350"/>
                <a:gd name="connsiteX11" fmla="*/ 144212 w 152400"/>
                <a:gd name="connsiteY11" fmla="*/ 0 h 133350"/>
                <a:gd name="connsiteX12" fmla="*/ 156118 w 152400"/>
                <a:gd name="connsiteY12" fmla="*/ 12478 h 133350"/>
                <a:gd name="connsiteX13" fmla="*/ 156023 w 152400"/>
                <a:gd name="connsiteY13" fmla="*/ 2752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33350">
                  <a:moveTo>
                    <a:pt x="156023" y="27527"/>
                  </a:moveTo>
                  <a:cubicBezTo>
                    <a:pt x="135068" y="27527"/>
                    <a:pt x="116304" y="27527"/>
                    <a:pt x="96206" y="27527"/>
                  </a:cubicBezTo>
                  <a:cubicBezTo>
                    <a:pt x="95730" y="34862"/>
                    <a:pt x="95158" y="40386"/>
                    <a:pt x="95063" y="46006"/>
                  </a:cubicBezTo>
                  <a:cubicBezTo>
                    <a:pt x="94968" y="71819"/>
                    <a:pt x="95158" y="97536"/>
                    <a:pt x="94968" y="123349"/>
                  </a:cubicBezTo>
                  <a:cubicBezTo>
                    <a:pt x="94872" y="136017"/>
                    <a:pt x="92872" y="137255"/>
                    <a:pt x="78013" y="137350"/>
                  </a:cubicBezTo>
                  <a:cubicBezTo>
                    <a:pt x="63345" y="137350"/>
                    <a:pt x="61249" y="136017"/>
                    <a:pt x="61059" y="123254"/>
                  </a:cubicBezTo>
                  <a:cubicBezTo>
                    <a:pt x="60678" y="96964"/>
                    <a:pt x="60963" y="70675"/>
                    <a:pt x="60868" y="44387"/>
                  </a:cubicBezTo>
                  <a:cubicBezTo>
                    <a:pt x="60773" y="27527"/>
                    <a:pt x="60678" y="27527"/>
                    <a:pt x="44390" y="27337"/>
                  </a:cubicBezTo>
                  <a:cubicBezTo>
                    <a:pt x="33341" y="27241"/>
                    <a:pt x="22292" y="26956"/>
                    <a:pt x="11243" y="27337"/>
                  </a:cubicBezTo>
                  <a:cubicBezTo>
                    <a:pt x="1813" y="27622"/>
                    <a:pt x="-92" y="22574"/>
                    <a:pt x="3" y="14478"/>
                  </a:cubicBezTo>
                  <a:cubicBezTo>
                    <a:pt x="99" y="6191"/>
                    <a:pt x="1051" y="0"/>
                    <a:pt x="11624" y="0"/>
                  </a:cubicBezTo>
                  <a:cubicBezTo>
                    <a:pt x="55820" y="190"/>
                    <a:pt x="100016" y="190"/>
                    <a:pt x="144212" y="0"/>
                  </a:cubicBezTo>
                  <a:cubicBezTo>
                    <a:pt x="153165" y="0"/>
                    <a:pt x="156594" y="3905"/>
                    <a:pt x="156118" y="12478"/>
                  </a:cubicBezTo>
                  <a:cubicBezTo>
                    <a:pt x="155832" y="16383"/>
                    <a:pt x="156023" y="20574"/>
                    <a:pt x="156023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050451-9A57-4B78-874B-91A643554203}"/>
                </a:ext>
              </a:extLst>
            </p:cNvPr>
            <p:cNvSpPr/>
            <p:nvPr/>
          </p:nvSpPr>
          <p:spPr>
            <a:xfrm>
              <a:off x="4872892" y="5550218"/>
              <a:ext cx="152400" cy="133350"/>
            </a:xfrm>
            <a:custGeom>
              <a:avLst/>
              <a:gdLst>
                <a:gd name="connsiteX0" fmla="*/ 2 w 152400"/>
                <a:gd name="connsiteY0" fmla="*/ 27241 h 133350"/>
                <a:gd name="connsiteX1" fmla="*/ 2 w 152400"/>
                <a:gd name="connsiteY1" fmla="*/ 9525 h 133350"/>
                <a:gd name="connsiteX2" fmla="*/ 9813 w 152400"/>
                <a:gd name="connsiteY2" fmla="*/ 0 h 133350"/>
                <a:gd name="connsiteX3" fmla="*/ 150116 w 152400"/>
                <a:gd name="connsiteY3" fmla="*/ 571 h 133350"/>
                <a:gd name="connsiteX4" fmla="*/ 155259 w 152400"/>
                <a:gd name="connsiteY4" fmla="*/ 2667 h 133350"/>
                <a:gd name="connsiteX5" fmla="*/ 155259 w 152400"/>
                <a:gd name="connsiteY5" fmla="*/ 26479 h 133350"/>
                <a:gd name="connsiteX6" fmla="*/ 96300 w 152400"/>
                <a:gd name="connsiteY6" fmla="*/ 26479 h 133350"/>
                <a:gd name="connsiteX7" fmla="*/ 94966 w 152400"/>
                <a:gd name="connsiteY7" fmla="*/ 45434 h 133350"/>
                <a:gd name="connsiteX8" fmla="*/ 94680 w 152400"/>
                <a:gd name="connsiteY8" fmla="*/ 121063 h 133350"/>
                <a:gd name="connsiteX9" fmla="*/ 89346 w 152400"/>
                <a:gd name="connsiteY9" fmla="*/ 135446 h 133350"/>
                <a:gd name="connsiteX10" fmla="*/ 64772 w 152400"/>
                <a:gd name="connsiteY10" fmla="*/ 134779 h 133350"/>
                <a:gd name="connsiteX11" fmla="*/ 61438 w 152400"/>
                <a:gd name="connsiteY11" fmla="*/ 122206 h 133350"/>
                <a:gd name="connsiteX12" fmla="*/ 61343 w 152400"/>
                <a:gd name="connsiteY12" fmla="*/ 48101 h 133350"/>
                <a:gd name="connsiteX13" fmla="*/ 60390 w 152400"/>
                <a:gd name="connsiteY13" fmla="*/ 27146 h 133350"/>
                <a:gd name="connsiteX14" fmla="*/ 2 w 152400"/>
                <a:gd name="connsiteY14" fmla="*/ 2724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133350">
                  <a:moveTo>
                    <a:pt x="2" y="27241"/>
                  </a:moveTo>
                  <a:cubicBezTo>
                    <a:pt x="2" y="19717"/>
                    <a:pt x="2" y="14573"/>
                    <a:pt x="2" y="9525"/>
                  </a:cubicBezTo>
                  <a:cubicBezTo>
                    <a:pt x="-93" y="2857"/>
                    <a:pt x="3621" y="0"/>
                    <a:pt x="9813" y="0"/>
                  </a:cubicBezTo>
                  <a:cubicBezTo>
                    <a:pt x="56580" y="95"/>
                    <a:pt x="103348" y="286"/>
                    <a:pt x="150116" y="571"/>
                  </a:cubicBezTo>
                  <a:cubicBezTo>
                    <a:pt x="151545" y="571"/>
                    <a:pt x="152973" y="1714"/>
                    <a:pt x="155259" y="2667"/>
                  </a:cubicBezTo>
                  <a:cubicBezTo>
                    <a:pt x="155259" y="9620"/>
                    <a:pt x="155259" y="16859"/>
                    <a:pt x="155259" y="26479"/>
                  </a:cubicBezTo>
                  <a:cubicBezTo>
                    <a:pt x="135924" y="26479"/>
                    <a:pt x="116778" y="26479"/>
                    <a:pt x="96300" y="26479"/>
                  </a:cubicBezTo>
                  <a:cubicBezTo>
                    <a:pt x="95728" y="34385"/>
                    <a:pt x="94966" y="39910"/>
                    <a:pt x="94966" y="45434"/>
                  </a:cubicBezTo>
                  <a:cubicBezTo>
                    <a:pt x="94871" y="70675"/>
                    <a:pt x="95252" y="95917"/>
                    <a:pt x="94680" y="121063"/>
                  </a:cubicBezTo>
                  <a:cubicBezTo>
                    <a:pt x="94585" y="126111"/>
                    <a:pt x="92109" y="134874"/>
                    <a:pt x="89346" y="135446"/>
                  </a:cubicBezTo>
                  <a:cubicBezTo>
                    <a:pt x="81536" y="137255"/>
                    <a:pt x="72773" y="136493"/>
                    <a:pt x="64772" y="134779"/>
                  </a:cubicBezTo>
                  <a:cubicBezTo>
                    <a:pt x="62772" y="134398"/>
                    <a:pt x="61438" y="126587"/>
                    <a:pt x="61438" y="122206"/>
                  </a:cubicBezTo>
                  <a:cubicBezTo>
                    <a:pt x="61152" y="97536"/>
                    <a:pt x="61438" y="72771"/>
                    <a:pt x="61343" y="48101"/>
                  </a:cubicBezTo>
                  <a:cubicBezTo>
                    <a:pt x="61343" y="41910"/>
                    <a:pt x="60771" y="35719"/>
                    <a:pt x="60390" y="27146"/>
                  </a:cubicBezTo>
                  <a:cubicBezTo>
                    <a:pt x="40102" y="27241"/>
                    <a:pt x="21052" y="27241"/>
                    <a:pt x="2" y="27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8800FD-74C2-4B63-B3D2-5226A2326FE9}"/>
                </a:ext>
              </a:extLst>
            </p:cNvPr>
            <p:cNvSpPr/>
            <p:nvPr/>
          </p:nvSpPr>
          <p:spPr>
            <a:xfrm>
              <a:off x="5518784" y="5550098"/>
              <a:ext cx="152400" cy="133350"/>
            </a:xfrm>
            <a:custGeom>
              <a:avLst/>
              <a:gdLst>
                <a:gd name="connsiteX0" fmla="*/ 60674 w 152400"/>
                <a:gd name="connsiteY0" fmla="*/ 27075 h 133350"/>
                <a:gd name="connsiteX1" fmla="*/ 0 w 152400"/>
                <a:gd name="connsiteY1" fmla="*/ 27075 h 133350"/>
                <a:gd name="connsiteX2" fmla="*/ 0 w 152400"/>
                <a:gd name="connsiteY2" fmla="*/ 1548 h 133350"/>
                <a:gd name="connsiteX3" fmla="*/ 18860 w 152400"/>
                <a:gd name="connsiteY3" fmla="*/ 119 h 133350"/>
                <a:gd name="connsiteX4" fmla="*/ 135541 w 152400"/>
                <a:gd name="connsiteY4" fmla="*/ 24 h 133350"/>
                <a:gd name="connsiteX5" fmla="*/ 152591 w 152400"/>
                <a:gd name="connsiteY5" fmla="*/ 27075 h 133350"/>
                <a:gd name="connsiteX6" fmla="*/ 94869 w 152400"/>
                <a:gd name="connsiteY6" fmla="*/ 27075 h 133350"/>
                <a:gd name="connsiteX7" fmla="*/ 93631 w 152400"/>
                <a:gd name="connsiteY7" fmla="*/ 44982 h 133350"/>
                <a:gd name="connsiteX8" fmla="*/ 93536 w 152400"/>
                <a:gd name="connsiteY8" fmla="*/ 117562 h 133350"/>
                <a:gd name="connsiteX9" fmla="*/ 73152 w 152400"/>
                <a:gd name="connsiteY9" fmla="*/ 137279 h 133350"/>
                <a:gd name="connsiteX10" fmla="*/ 60770 w 152400"/>
                <a:gd name="connsiteY10" fmla="*/ 134993 h 133350"/>
                <a:gd name="connsiteX11" fmla="*/ 60674 w 152400"/>
                <a:gd name="connsiteY11" fmla="*/ 270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33350">
                  <a:moveTo>
                    <a:pt x="60674" y="27075"/>
                  </a:moveTo>
                  <a:cubicBezTo>
                    <a:pt x="38862" y="27075"/>
                    <a:pt x="20098" y="27075"/>
                    <a:pt x="0" y="27075"/>
                  </a:cubicBezTo>
                  <a:cubicBezTo>
                    <a:pt x="0" y="18026"/>
                    <a:pt x="0" y="10501"/>
                    <a:pt x="0" y="1548"/>
                  </a:cubicBezTo>
                  <a:cubicBezTo>
                    <a:pt x="6572" y="976"/>
                    <a:pt x="12668" y="119"/>
                    <a:pt x="18860" y="119"/>
                  </a:cubicBezTo>
                  <a:cubicBezTo>
                    <a:pt x="57722" y="-72"/>
                    <a:pt x="96679" y="24"/>
                    <a:pt x="135541" y="24"/>
                  </a:cubicBezTo>
                  <a:cubicBezTo>
                    <a:pt x="157067" y="24"/>
                    <a:pt x="159353" y="3262"/>
                    <a:pt x="152591" y="27075"/>
                  </a:cubicBezTo>
                  <a:cubicBezTo>
                    <a:pt x="134303" y="27075"/>
                    <a:pt x="115633" y="27075"/>
                    <a:pt x="94869" y="27075"/>
                  </a:cubicBezTo>
                  <a:cubicBezTo>
                    <a:pt x="94393" y="34028"/>
                    <a:pt x="93631" y="39553"/>
                    <a:pt x="93631" y="44982"/>
                  </a:cubicBezTo>
                  <a:cubicBezTo>
                    <a:pt x="93536" y="69175"/>
                    <a:pt x="93631" y="93369"/>
                    <a:pt x="93536" y="117562"/>
                  </a:cubicBezTo>
                  <a:cubicBezTo>
                    <a:pt x="93440" y="137088"/>
                    <a:pt x="92202" y="138327"/>
                    <a:pt x="73152" y="137279"/>
                  </a:cubicBezTo>
                  <a:cubicBezTo>
                    <a:pt x="69628" y="137088"/>
                    <a:pt x="66104" y="136041"/>
                    <a:pt x="60770" y="134993"/>
                  </a:cubicBezTo>
                  <a:cubicBezTo>
                    <a:pt x="60674" y="99560"/>
                    <a:pt x="60674" y="64603"/>
                    <a:pt x="60674" y="27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8DA7AD1-D5E1-4CB2-902F-E20FB391D6EB}"/>
                </a:ext>
              </a:extLst>
            </p:cNvPr>
            <p:cNvSpPr/>
            <p:nvPr/>
          </p:nvSpPr>
          <p:spPr>
            <a:xfrm>
              <a:off x="4366102" y="5550027"/>
              <a:ext cx="28575" cy="133350"/>
            </a:xfrm>
            <a:custGeom>
              <a:avLst/>
              <a:gdLst>
                <a:gd name="connsiteX0" fmla="*/ 62 w 28575"/>
                <a:gd name="connsiteY0" fmla="*/ 69056 h 133350"/>
                <a:gd name="connsiteX1" fmla="*/ 157 w 28575"/>
                <a:gd name="connsiteY1" fmla="*/ 13811 h 133350"/>
                <a:gd name="connsiteX2" fmla="*/ 17017 w 28575"/>
                <a:gd name="connsiteY2" fmla="*/ 0 h 133350"/>
                <a:gd name="connsiteX3" fmla="*/ 33971 w 28575"/>
                <a:gd name="connsiteY3" fmla="*/ 13811 h 133350"/>
                <a:gd name="connsiteX4" fmla="*/ 33971 w 28575"/>
                <a:gd name="connsiteY4" fmla="*/ 124206 h 133350"/>
                <a:gd name="connsiteX5" fmla="*/ 16159 w 28575"/>
                <a:gd name="connsiteY5" fmla="*/ 137351 h 133350"/>
                <a:gd name="connsiteX6" fmla="*/ 157 w 28575"/>
                <a:gd name="connsiteY6" fmla="*/ 124206 h 133350"/>
                <a:gd name="connsiteX7" fmla="*/ 62 w 28575"/>
                <a:gd name="connsiteY7" fmla="*/ 69056 h 133350"/>
                <a:gd name="connsiteX8" fmla="*/ 62 w 28575"/>
                <a:gd name="connsiteY8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33350">
                  <a:moveTo>
                    <a:pt x="62" y="69056"/>
                  </a:moveTo>
                  <a:cubicBezTo>
                    <a:pt x="62" y="50673"/>
                    <a:pt x="-128" y="32290"/>
                    <a:pt x="157" y="13811"/>
                  </a:cubicBezTo>
                  <a:cubicBezTo>
                    <a:pt x="348" y="953"/>
                    <a:pt x="1872" y="0"/>
                    <a:pt x="17017" y="0"/>
                  </a:cubicBezTo>
                  <a:cubicBezTo>
                    <a:pt x="32161" y="0"/>
                    <a:pt x="33876" y="953"/>
                    <a:pt x="33971" y="13811"/>
                  </a:cubicBezTo>
                  <a:cubicBezTo>
                    <a:pt x="34257" y="50578"/>
                    <a:pt x="34257" y="87439"/>
                    <a:pt x="33971" y="124206"/>
                  </a:cubicBezTo>
                  <a:cubicBezTo>
                    <a:pt x="33876" y="136017"/>
                    <a:pt x="31399" y="137446"/>
                    <a:pt x="16159" y="137351"/>
                  </a:cubicBezTo>
                  <a:cubicBezTo>
                    <a:pt x="1967" y="137255"/>
                    <a:pt x="348" y="136208"/>
                    <a:pt x="157" y="124206"/>
                  </a:cubicBezTo>
                  <a:cubicBezTo>
                    <a:pt x="-128" y="105918"/>
                    <a:pt x="62" y="87535"/>
                    <a:pt x="62" y="69056"/>
                  </a:cubicBezTo>
                  <a:cubicBezTo>
                    <a:pt x="62" y="69056"/>
                    <a:pt x="62" y="69056"/>
                    <a:pt x="62" y="69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AF21EC-AC43-443A-95D9-48A0D92194CB}"/>
                </a:ext>
              </a:extLst>
            </p:cNvPr>
            <p:cNvSpPr/>
            <p:nvPr/>
          </p:nvSpPr>
          <p:spPr>
            <a:xfrm>
              <a:off x="7355624" y="5550057"/>
              <a:ext cx="28575" cy="133350"/>
            </a:xfrm>
            <a:custGeom>
              <a:avLst/>
              <a:gdLst>
                <a:gd name="connsiteX0" fmla="*/ 33680 w 28575"/>
                <a:gd name="connsiteY0" fmla="*/ 1304 h 133350"/>
                <a:gd name="connsiteX1" fmla="*/ 33680 w 28575"/>
                <a:gd name="connsiteY1" fmla="*/ 29212 h 133350"/>
                <a:gd name="connsiteX2" fmla="*/ 33680 w 28575"/>
                <a:gd name="connsiteY2" fmla="*/ 122271 h 133350"/>
                <a:gd name="connsiteX3" fmla="*/ 18059 w 28575"/>
                <a:gd name="connsiteY3" fmla="*/ 137321 h 133350"/>
                <a:gd name="connsiteX4" fmla="*/ 247 w 28575"/>
                <a:gd name="connsiteY4" fmla="*/ 122747 h 133350"/>
                <a:gd name="connsiteX5" fmla="*/ 57 w 28575"/>
                <a:gd name="connsiteY5" fmla="*/ 17115 h 133350"/>
                <a:gd name="connsiteX6" fmla="*/ 18345 w 28575"/>
                <a:gd name="connsiteY6" fmla="*/ 65 h 133350"/>
                <a:gd name="connsiteX7" fmla="*/ 33680 w 28575"/>
                <a:gd name="connsiteY7" fmla="*/ 130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133350">
                  <a:moveTo>
                    <a:pt x="33680" y="1304"/>
                  </a:moveTo>
                  <a:cubicBezTo>
                    <a:pt x="33680" y="11590"/>
                    <a:pt x="33680" y="20449"/>
                    <a:pt x="33680" y="29212"/>
                  </a:cubicBezTo>
                  <a:cubicBezTo>
                    <a:pt x="33680" y="60263"/>
                    <a:pt x="33776" y="91220"/>
                    <a:pt x="33680" y="122271"/>
                  </a:cubicBezTo>
                  <a:cubicBezTo>
                    <a:pt x="33585" y="136178"/>
                    <a:pt x="32442" y="137035"/>
                    <a:pt x="18059" y="137321"/>
                  </a:cubicBezTo>
                  <a:cubicBezTo>
                    <a:pt x="2248" y="137606"/>
                    <a:pt x="343" y="136463"/>
                    <a:pt x="247" y="122747"/>
                  </a:cubicBezTo>
                  <a:cubicBezTo>
                    <a:pt x="-38" y="87505"/>
                    <a:pt x="-38" y="52357"/>
                    <a:pt x="57" y="17115"/>
                  </a:cubicBezTo>
                  <a:cubicBezTo>
                    <a:pt x="57" y="446"/>
                    <a:pt x="1010" y="-316"/>
                    <a:pt x="18345" y="65"/>
                  </a:cubicBezTo>
                  <a:cubicBezTo>
                    <a:pt x="22441" y="161"/>
                    <a:pt x="26537" y="732"/>
                    <a:pt x="33680" y="13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20417C-B880-4B02-B3F7-2875A78F2442}"/>
                </a:ext>
              </a:extLst>
            </p:cNvPr>
            <p:cNvSpPr/>
            <p:nvPr/>
          </p:nvSpPr>
          <p:spPr>
            <a:xfrm>
              <a:off x="6237975" y="5236308"/>
              <a:ext cx="95250" cy="38100"/>
            </a:xfrm>
            <a:custGeom>
              <a:avLst/>
              <a:gdLst>
                <a:gd name="connsiteX0" fmla="*/ 42 w 95250"/>
                <a:gd name="connsiteY0" fmla="*/ 61 h 38100"/>
                <a:gd name="connsiteX1" fmla="*/ 92149 w 95250"/>
                <a:gd name="connsiteY1" fmla="*/ 442 h 38100"/>
                <a:gd name="connsiteX2" fmla="*/ 100436 w 95250"/>
                <a:gd name="connsiteY2" fmla="*/ 8919 h 38100"/>
                <a:gd name="connsiteX3" fmla="*/ 70718 w 95250"/>
                <a:gd name="connsiteY3" fmla="*/ 45114 h 38100"/>
                <a:gd name="connsiteX4" fmla="*/ 14139 w 95250"/>
                <a:gd name="connsiteY4" fmla="*/ 45114 h 38100"/>
                <a:gd name="connsiteX5" fmla="*/ 42 w 95250"/>
                <a:gd name="connsiteY5" fmla="*/ 30636 h 38100"/>
                <a:gd name="connsiteX6" fmla="*/ 42 w 95250"/>
                <a:gd name="connsiteY6" fmla="*/ 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42" y="61"/>
                  </a:moveTo>
                  <a:cubicBezTo>
                    <a:pt x="32618" y="61"/>
                    <a:pt x="62431" y="-225"/>
                    <a:pt x="92149" y="442"/>
                  </a:cubicBezTo>
                  <a:cubicBezTo>
                    <a:pt x="95102" y="537"/>
                    <a:pt x="99864" y="5585"/>
                    <a:pt x="100436" y="8919"/>
                  </a:cubicBezTo>
                  <a:cubicBezTo>
                    <a:pt x="106151" y="41018"/>
                    <a:pt x="102531" y="45114"/>
                    <a:pt x="70718" y="45114"/>
                  </a:cubicBezTo>
                  <a:cubicBezTo>
                    <a:pt x="51858" y="45114"/>
                    <a:pt x="32999" y="45305"/>
                    <a:pt x="14139" y="45114"/>
                  </a:cubicBezTo>
                  <a:cubicBezTo>
                    <a:pt x="804" y="45019"/>
                    <a:pt x="328" y="44352"/>
                    <a:pt x="42" y="30636"/>
                  </a:cubicBezTo>
                  <a:cubicBezTo>
                    <a:pt x="-53" y="21397"/>
                    <a:pt x="42" y="12062"/>
                    <a:pt x="42" y="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61A0AAE-FB9D-45DF-B33B-F93D61D4AEF8}"/>
                </a:ext>
              </a:extLst>
            </p:cNvPr>
            <p:cNvSpPr/>
            <p:nvPr/>
          </p:nvSpPr>
          <p:spPr>
            <a:xfrm>
              <a:off x="5065252" y="5550106"/>
              <a:ext cx="28575" cy="133350"/>
            </a:xfrm>
            <a:custGeom>
              <a:avLst/>
              <a:gdLst>
                <a:gd name="connsiteX0" fmla="*/ 33195 w 28575"/>
                <a:gd name="connsiteY0" fmla="*/ 69453 h 133350"/>
                <a:gd name="connsiteX1" fmla="*/ 33099 w 28575"/>
                <a:gd name="connsiteY1" fmla="*/ 122984 h 133350"/>
                <a:gd name="connsiteX2" fmla="*/ 16526 w 28575"/>
                <a:gd name="connsiteY2" fmla="*/ 137271 h 133350"/>
                <a:gd name="connsiteX3" fmla="*/ 143 w 28575"/>
                <a:gd name="connsiteY3" fmla="*/ 122698 h 133350"/>
                <a:gd name="connsiteX4" fmla="*/ 143 w 28575"/>
                <a:gd name="connsiteY4" fmla="*/ 14018 h 133350"/>
                <a:gd name="connsiteX5" fmla="*/ 15097 w 28575"/>
                <a:gd name="connsiteY5" fmla="*/ 16 h 133350"/>
                <a:gd name="connsiteX6" fmla="*/ 33099 w 28575"/>
                <a:gd name="connsiteY6" fmla="*/ 14399 h 133350"/>
                <a:gd name="connsiteX7" fmla="*/ 33195 w 28575"/>
                <a:gd name="connsiteY7" fmla="*/ 69453 h 133350"/>
                <a:gd name="connsiteX8" fmla="*/ 33195 w 28575"/>
                <a:gd name="connsiteY8" fmla="*/ 6945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" h="133350">
                  <a:moveTo>
                    <a:pt x="33195" y="69453"/>
                  </a:moveTo>
                  <a:cubicBezTo>
                    <a:pt x="33195" y="87265"/>
                    <a:pt x="33385" y="105172"/>
                    <a:pt x="33099" y="122984"/>
                  </a:cubicBezTo>
                  <a:cubicBezTo>
                    <a:pt x="32909" y="135842"/>
                    <a:pt x="30909" y="137271"/>
                    <a:pt x="16526" y="137271"/>
                  </a:cubicBezTo>
                  <a:cubicBezTo>
                    <a:pt x="2334" y="137176"/>
                    <a:pt x="238" y="135747"/>
                    <a:pt x="143" y="122698"/>
                  </a:cubicBezTo>
                  <a:cubicBezTo>
                    <a:pt x="-48" y="86503"/>
                    <a:pt x="-48" y="50213"/>
                    <a:pt x="143" y="14018"/>
                  </a:cubicBezTo>
                  <a:cubicBezTo>
                    <a:pt x="238" y="1063"/>
                    <a:pt x="1667" y="206"/>
                    <a:pt x="15097" y="16"/>
                  </a:cubicBezTo>
                  <a:cubicBezTo>
                    <a:pt x="31004" y="-175"/>
                    <a:pt x="32909" y="1159"/>
                    <a:pt x="33099" y="14399"/>
                  </a:cubicBezTo>
                  <a:cubicBezTo>
                    <a:pt x="33385" y="32687"/>
                    <a:pt x="33195" y="51070"/>
                    <a:pt x="33195" y="69453"/>
                  </a:cubicBezTo>
                  <a:cubicBezTo>
                    <a:pt x="33195" y="69453"/>
                    <a:pt x="33195" y="69453"/>
                    <a:pt x="33195" y="69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F4A7462-2901-4517-B12B-20AB20009A9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48" y="5344593"/>
            <a:ext cx="2483523" cy="812952"/>
          </a:xfrm>
          <a:prstGeom prst="rect">
            <a:avLst/>
          </a:prstGeom>
        </p:spPr>
      </p:pic>
      <p:grpSp>
        <p:nvGrpSpPr>
          <p:cNvPr id="101" name="Graphic 99">
            <a:extLst>
              <a:ext uri="{FF2B5EF4-FFF2-40B4-BE49-F238E27FC236}">
                <a16:creationId xmlns:a16="http://schemas.microsoft.com/office/drawing/2014/main" id="{8B2062B1-8237-4BB8-8DC0-8849EFC8BBD5}"/>
              </a:ext>
            </a:extLst>
          </p:cNvPr>
          <p:cNvGrpSpPr/>
          <p:nvPr/>
        </p:nvGrpSpPr>
        <p:grpSpPr>
          <a:xfrm>
            <a:off x="6090799" y="726172"/>
            <a:ext cx="1753021" cy="2143018"/>
            <a:chOff x="3976687" y="838200"/>
            <a:chExt cx="4238625" cy="5181600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668BD6F-5EED-4F68-9042-AE8A373E7BB4}"/>
                </a:ext>
              </a:extLst>
            </p:cNvPr>
            <p:cNvSpPr/>
            <p:nvPr/>
          </p:nvSpPr>
          <p:spPr>
            <a:xfrm>
              <a:off x="3976687" y="844677"/>
              <a:ext cx="228600" cy="209550"/>
            </a:xfrm>
            <a:custGeom>
              <a:avLst/>
              <a:gdLst>
                <a:gd name="connsiteX0" fmla="*/ 79058 w 228600"/>
                <a:gd name="connsiteY0" fmla="*/ 0 h 209550"/>
                <a:gd name="connsiteX1" fmla="*/ 36862 w 228600"/>
                <a:gd name="connsiteY1" fmla="*/ 110204 h 209550"/>
                <a:gd name="connsiteX2" fmla="*/ 0 w 228600"/>
                <a:gd name="connsiteY2" fmla="*/ 200692 h 209550"/>
                <a:gd name="connsiteX3" fmla="*/ 0 w 228600"/>
                <a:gd name="connsiteY3" fmla="*/ 211265 h 209550"/>
                <a:gd name="connsiteX4" fmla="*/ 53626 w 228600"/>
                <a:gd name="connsiteY4" fmla="*/ 211265 h 209550"/>
                <a:gd name="connsiteX5" fmla="*/ 76676 w 228600"/>
                <a:gd name="connsiteY5" fmla="*/ 164973 h 209550"/>
                <a:gd name="connsiteX6" fmla="*/ 150971 w 228600"/>
                <a:gd name="connsiteY6" fmla="*/ 164973 h 209550"/>
                <a:gd name="connsiteX7" fmla="*/ 171260 w 228600"/>
                <a:gd name="connsiteY7" fmla="*/ 210026 h 209550"/>
                <a:gd name="connsiteX8" fmla="*/ 231743 w 228600"/>
                <a:gd name="connsiteY8" fmla="*/ 210026 h 209550"/>
                <a:gd name="connsiteX9" fmla="*/ 150971 w 228600"/>
                <a:gd name="connsiteY9" fmla="*/ 95 h 209550"/>
                <a:gd name="connsiteX10" fmla="*/ 79058 w 228600"/>
                <a:gd name="connsiteY10" fmla="*/ 0 h 209550"/>
                <a:gd name="connsiteX11" fmla="*/ 90392 w 228600"/>
                <a:gd name="connsiteY11" fmla="*/ 125159 h 209550"/>
                <a:gd name="connsiteX12" fmla="*/ 113348 w 228600"/>
                <a:gd name="connsiteY12" fmla="*/ 41339 h 209550"/>
                <a:gd name="connsiteX13" fmla="*/ 139732 w 228600"/>
                <a:gd name="connsiteY13" fmla="*/ 125159 h 209550"/>
                <a:gd name="connsiteX14" fmla="*/ 90392 w 228600"/>
                <a:gd name="connsiteY14" fmla="*/ 1251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00" h="209550">
                  <a:moveTo>
                    <a:pt x="79058" y="0"/>
                  </a:moveTo>
                  <a:cubicBezTo>
                    <a:pt x="64865" y="37338"/>
                    <a:pt x="51530" y="74009"/>
                    <a:pt x="36862" y="110204"/>
                  </a:cubicBezTo>
                  <a:cubicBezTo>
                    <a:pt x="24575" y="140303"/>
                    <a:pt x="17145" y="172498"/>
                    <a:pt x="0" y="200692"/>
                  </a:cubicBezTo>
                  <a:cubicBezTo>
                    <a:pt x="0" y="204216"/>
                    <a:pt x="0" y="207740"/>
                    <a:pt x="0" y="211265"/>
                  </a:cubicBezTo>
                  <a:cubicBezTo>
                    <a:pt x="18383" y="211265"/>
                    <a:pt x="36767" y="211265"/>
                    <a:pt x="53626" y="211265"/>
                  </a:cubicBezTo>
                  <a:cubicBezTo>
                    <a:pt x="66866" y="196406"/>
                    <a:pt x="66199" y="176879"/>
                    <a:pt x="76676" y="164973"/>
                  </a:cubicBezTo>
                  <a:cubicBezTo>
                    <a:pt x="103061" y="164973"/>
                    <a:pt x="127540" y="164973"/>
                    <a:pt x="150971" y="164973"/>
                  </a:cubicBezTo>
                  <a:cubicBezTo>
                    <a:pt x="162116" y="179165"/>
                    <a:pt x="159353" y="198311"/>
                    <a:pt x="171260" y="210026"/>
                  </a:cubicBezTo>
                  <a:cubicBezTo>
                    <a:pt x="191643" y="210026"/>
                    <a:pt x="210884" y="210026"/>
                    <a:pt x="231743" y="210026"/>
                  </a:cubicBezTo>
                  <a:cubicBezTo>
                    <a:pt x="204311" y="138684"/>
                    <a:pt x="177356" y="68580"/>
                    <a:pt x="150971" y="95"/>
                  </a:cubicBezTo>
                  <a:cubicBezTo>
                    <a:pt x="125254" y="0"/>
                    <a:pt x="102584" y="0"/>
                    <a:pt x="79058" y="0"/>
                  </a:cubicBezTo>
                  <a:close/>
                  <a:moveTo>
                    <a:pt x="90392" y="125159"/>
                  </a:moveTo>
                  <a:cubicBezTo>
                    <a:pt x="91345" y="95631"/>
                    <a:pt x="107252" y="71057"/>
                    <a:pt x="113348" y="41339"/>
                  </a:cubicBezTo>
                  <a:cubicBezTo>
                    <a:pt x="125444" y="69152"/>
                    <a:pt x="131159" y="96012"/>
                    <a:pt x="139732" y="125159"/>
                  </a:cubicBezTo>
                  <a:cubicBezTo>
                    <a:pt x="120682" y="125159"/>
                    <a:pt x="106775" y="125159"/>
                    <a:pt x="90392" y="12515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12C7924-446E-40B6-9202-9CF4CE2C9AAC}"/>
                </a:ext>
              </a:extLst>
            </p:cNvPr>
            <p:cNvSpPr/>
            <p:nvPr/>
          </p:nvSpPr>
          <p:spPr>
            <a:xfrm>
              <a:off x="4246338" y="844296"/>
              <a:ext cx="266700" cy="209550"/>
            </a:xfrm>
            <a:custGeom>
              <a:avLst/>
              <a:gdLst>
                <a:gd name="connsiteX0" fmla="*/ 181167 w 266700"/>
                <a:gd name="connsiteY0" fmla="*/ 191 h 209550"/>
                <a:gd name="connsiteX1" fmla="*/ 135256 w 266700"/>
                <a:gd name="connsiteY1" fmla="*/ 135446 h 209550"/>
                <a:gd name="connsiteX2" fmla="*/ 89441 w 266700"/>
                <a:gd name="connsiteY2" fmla="*/ 0 h 209550"/>
                <a:gd name="connsiteX3" fmla="*/ 2859 w 266700"/>
                <a:gd name="connsiteY3" fmla="*/ 0 h 209550"/>
                <a:gd name="connsiteX4" fmla="*/ 3621 w 266700"/>
                <a:gd name="connsiteY4" fmla="*/ 210026 h 209550"/>
                <a:gd name="connsiteX5" fmla="*/ 55818 w 266700"/>
                <a:gd name="connsiteY5" fmla="*/ 210026 h 209550"/>
                <a:gd name="connsiteX6" fmla="*/ 56770 w 266700"/>
                <a:gd name="connsiteY6" fmla="*/ 133731 h 209550"/>
                <a:gd name="connsiteX7" fmla="*/ 55818 w 266700"/>
                <a:gd name="connsiteY7" fmla="*/ 59912 h 209550"/>
                <a:gd name="connsiteX8" fmla="*/ 107729 w 266700"/>
                <a:gd name="connsiteY8" fmla="*/ 210217 h 209550"/>
                <a:gd name="connsiteX9" fmla="*/ 158307 w 266700"/>
                <a:gd name="connsiteY9" fmla="*/ 210217 h 209550"/>
                <a:gd name="connsiteX10" fmla="*/ 208885 w 266700"/>
                <a:gd name="connsiteY10" fmla="*/ 60103 h 209550"/>
                <a:gd name="connsiteX11" fmla="*/ 213076 w 266700"/>
                <a:gd name="connsiteY11" fmla="*/ 60770 h 209550"/>
                <a:gd name="connsiteX12" fmla="*/ 213076 w 266700"/>
                <a:gd name="connsiteY12" fmla="*/ 210122 h 209550"/>
                <a:gd name="connsiteX13" fmla="*/ 264225 w 266700"/>
                <a:gd name="connsiteY13" fmla="*/ 210122 h 209550"/>
                <a:gd name="connsiteX14" fmla="*/ 265939 w 266700"/>
                <a:gd name="connsiteY14" fmla="*/ 191 h 209550"/>
                <a:gd name="connsiteX15" fmla="*/ 181167 w 266700"/>
                <a:gd name="connsiteY15" fmla="*/ 19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209550">
                  <a:moveTo>
                    <a:pt x="181167" y="191"/>
                  </a:moveTo>
                  <a:cubicBezTo>
                    <a:pt x="166117" y="44387"/>
                    <a:pt x="151354" y="88011"/>
                    <a:pt x="135256" y="135446"/>
                  </a:cubicBezTo>
                  <a:cubicBezTo>
                    <a:pt x="116206" y="87916"/>
                    <a:pt x="106110" y="42101"/>
                    <a:pt x="89441" y="0"/>
                  </a:cubicBezTo>
                  <a:cubicBezTo>
                    <a:pt x="58580" y="0"/>
                    <a:pt x="30672" y="0"/>
                    <a:pt x="2859" y="0"/>
                  </a:cubicBezTo>
                  <a:cubicBezTo>
                    <a:pt x="-1427" y="28385"/>
                    <a:pt x="-665" y="191262"/>
                    <a:pt x="3621" y="210026"/>
                  </a:cubicBezTo>
                  <a:cubicBezTo>
                    <a:pt x="20099" y="210026"/>
                    <a:pt x="36577" y="210026"/>
                    <a:pt x="55818" y="210026"/>
                  </a:cubicBezTo>
                  <a:cubicBezTo>
                    <a:pt x="59247" y="184118"/>
                    <a:pt x="58104" y="158687"/>
                    <a:pt x="56770" y="133731"/>
                  </a:cubicBezTo>
                  <a:cubicBezTo>
                    <a:pt x="55342" y="109157"/>
                    <a:pt x="52675" y="84677"/>
                    <a:pt x="55818" y="59912"/>
                  </a:cubicBezTo>
                  <a:cubicBezTo>
                    <a:pt x="77249" y="109252"/>
                    <a:pt x="87727" y="162211"/>
                    <a:pt x="107729" y="210217"/>
                  </a:cubicBezTo>
                  <a:cubicBezTo>
                    <a:pt x="126017" y="210217"/>
                    <a:pt x="141638" y="210217"/>
                    <a:pt x="158307" y="210217"/>
                  </a:cubicBezTo>
                  <a:cubicBezTo>
                    <a:pt x="175261" y="159830"/>
                    <a:pt x="192025" y="110014"/>
                    <a:pt x="208885" y="60103"/>
                  </a:cubicBezTo>
                  <a:cubicBezTo>
                    <a:pt x="210313" y="60293"/>
                    <a:pt x="211647" y="60579"/>
                    <a:pt x="213076" y="60770"/>
                  </a:cubicBezTo>
                  <a:cubicBezTo>
                    <a:pt x="213076" y="110490"/>
                    <a:pt x="213076" y="160306"/>
                    <a:pt x="213076" y="210122"/>
                  </a:cubicBezTo>
                  <a:cubicBezTo>
                    <a:pt x="231649" y="210122"/>
                    <a:pt x="248128" y="210122"/>
                    <a:pt x="264225" y="210122"/>
                  </a:cubicBezTo>
                  <a:cubicBezTo>
                    <a:pt x="270416" y="192405"/>
                    <a:pt x="271559" y="25337"/>
                    <a:pt x="265939" y="191"/>
                  </a:cubicBezTo>
                  <a:cubicBezTo>
                    <a:pt x="238031" y="191"/>
                    <a:pt x="210123" y="191"/>
                    <a:pt x="181167" y="191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0C2B03E-02B1-4256-A1E7-F8483597CA0B}"/>
                </a:ext>
              </a:extLst>
            </p:cNvPr>
            <p:cNvSpPr/>
            <p:nvPr/>
          </p:nvSpPr>
          <p:spPr>
            <a:xfrm>
              <a:off x="5590112" y="839950"/>
              <a:ext cx="190500" cy="209550"/>
            </a:xfrm>
            <a:custGeom>
              <a:avLst/>
              <a:gdLst>
                <a:gd name="connsiteX0" fmla="*/ 143271 w 190500"/>
                <a:gd name="connsiteY0" fmla="*/ 917 h 209550"/>
                <a:gd name="connsiteX1" fmla="*/ 143271 w 190500"/>
                <a:gd name="connsiteY1" fmla="*/ 135696 h 209550"/>
                <a:gd name="connsiteX2" fmla="*/ 106028 w 190500"/>
                <a:gd name="connsiteY2" fmla="*/ 69306 h 209550"/>
                <a:gd name="connsiteX3" fmla="*/ 69928 w 190500"/>
                <a:gd name="connsiteY3" fmla="*/ 1393 h 209550"/>
                <a:gd name="connsiteX4" fmla="*/ 2777 w 190500"/>
                <a:gd name="connsiteY4" fmla="*/ 1393 h 209550"/>
                <a:gd name="connsiteX5" fmla="*/ 4206 w 190500"/>
                <a:gd name="connsiteY5" fmla="*/ 215515 h 209550"/>
                <a:gd name="connsiteX6" fmla="*/ 27542 w 190500"/>
                <a:gd name="connsiteY6" fmla="*/ 215420 h 209550"/>
                <a:gd name="connsiteX7" fmla="*/ 54212 w 190500"/>
                <a:gd name="connsiteY7" fmla="*/ 210467 h 209550"/>
                <a:gd name="connsiteX8" fmla="*/ 54212 w 190500"/>
                <a:gd name="connsiteY8" fmla="*/ 79403 h 209550"/>
                <a:gd name="connsiteX9" fmla="*/ 124697 w 190500"/>
                <a:gd name="connsiteY9" fmla="*/ 213991 h 209550"/>
                <a:gd name="connsiteX10" fmla="*/ 194706 w 190500"/>
                <a:gd name="connsiteY10" fmla="*/ 213991 h 209550"/>
                <a:gd name="connsiteX11" fmla="*/ 194706 w 190500"/>
                <a:gd name="connsiteY11" fmla="*/ 4155 h 209550"/>
                <a:gd name="connsiteX12" fmla="*/ 143271 w 190500"/>
                <a:gd name="connsiteY12" fmla="*/ 9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0" h="209550">
                  <a:moveTo>
                    <a:pt x="143271" y="917"/>
                  </a:moveTo>
                  <a:cubicBezTo>
                    <a:pt x="143271" y="47018"/>
                    <a:pt x="143271" y="91404"/>
                    <a:pt x="143271" y="135696"/>
                  </a:cubicBezTo>
                  <a:cubicBezTo>
                    <a:pt x="128507" y="114074"/>
                    <a:pt x="117839" y="91404"/>
                    <a:pt x="106028" y="69306"/>
                  </a:cubicBezTo>
                  <a:cubicBezTo>
                    <a:pt x="93836" y="46446"/>
                    <a:pt x="85740" y="21205"/>
                    <a:pt x="69928" y="1393"/>
                  </a:cubicBezTo>
                  <a:cubicBezTo>
                    <a:pt x="45925" y="1393"/>
                    <a:pt x="24304" y="1393"/>
                    <a:pt x="2777" y="1393"/>
                  </a:cubicBezTo>
                  <a:cubicBezTo>
                    <a:pt x="-1605" y="33492"/>
                    <a:pt x="-557" y="196656"/>
                    <a:pt x="4206" y="215515"/>
                  </a:cubicBezTo>
                  <a:cubicBezTo>
                    <a:pt x="11826" y="215515"/>
                    <a:pt x="19732" y="215991"/>
                    <a:pt x="27542" y="215420"/>
                  </a:cubicBezTo>
                  <a:cubicBezTo>
                    <a:pt x="35924" y="214753"/>
                    <a:pt x="45163" y="218849"/>
                    <a:pt x="54212" y="210467"/>
                  </a:cubicBezTo>
                  <a:cubicBezTo>
                    <a:pt x="54212" y="169319"/>
                    <a:pt x="54212" y="126933"/>
                    <a:pt x="54212" y="79403"/>
                  </a:cubicBezTo>
                  <a:cubicBezTo>
                    <a:pt x="79358" y="127504"/>
                    <a:pt x="102028" y="170748"/>
                    <a:pt x="124697" y="213991"/>
                  </a:cubicBezTo>
                  <a:cubicBezTo>
                    <a:pt x="149653" y="213991"/>
                    <a:pt x="172227" y="213991"/>
                    <a:pt x="194706" y="213991"/>
                  </a:cubicBezTo>
                  <a:cubicBezTo>
                    <a:pt x="194706" y="143125"/>
                    <a:pt x="194706" y="73783"/>
                    <a:pt x="194706" y="4155"/>
                  </a:cubicBezTo>
                  <a:cubicBezTo>
                    <a:pt x="177561" y="-2512"/>
                    <a:pt x="161368" y="822"/>
                    <a:pt x="143271" y="917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388BB69-95E5-40B8-B1D7-E825C166E2F2}"/>
                </a:ext>
              </a:extLst>
            </p:cNvPr>
            <p:cNvSpPr/>
            <p:nvPr/>
          </p:nvSpPr>
          <p:spPr>
            <a:xfrm>
              <a:off x="8014432" y="839704"/>
              <a:ext cx="190500" cy="209550"/>
            </a:xfrm>
            <a:custGeom>
              <a:avLst/>
              <a:gdLst>
                <a:gd name="connsiteX0" fmla="*/ 143826 w 190500"/>
                <a:gd name="connsiteY0" fmla="*/ 5258 h 209550"/>
                <a:gd name="connsiteX1" fmla="*/ 143826 w 190500"/>
                <a:gd name="connsiteY1" fmla="*/ 134227 h 209550"/>
                <a:gd name="connsiteX2" fmla="*/ 140302 w 190500"/>
                <a:gd name="connsiteY2" fmla="*/ 135846 h 209550"/>
                <a:gd name="connsiteX3" fmla="*/ 132110 w 190500"/>
                <a:gd name="connsiteY3" fmla="*/ 119844 h 209550"/>
                <a:gd name="connsiteX4" fmla="*/ 80294 w 190500"/>
                <a:gd name="connsiteY4" fmla="*/ 16879 h 209550"/>
                <a:gd name="connsiteX5" fmla="*/ 64387 w 190500"/>
                <a:gd name="connsiteY5" fmla="*/ 1067 h 209550"/>
                <a:gd name="connsiteX6" fmla="*/ 2570 w 190500"/>
                <a:gd name="connsiteY6" fmla="*/ 2877 h 209550"/>
                <a:gd name="connsiteX7" fmla="*/ 4094 w 190500"/>
                <a:gd name="connsiteY7" fmla="*/ 215666 h 209550"/>
                <a:gd name="connsiteX8" fmla="*/ 54291 w 190500"/>
                <a:gd name="connsiteY8" fmla="*/ 212808 h 209550"/>
                <a:gd name="connsiteX9" fmla="*/ 54291 w 190500"/>
                <a:gd name="connsiteY9" fmla="*/ 76791 h 209550"/>
                <a:gd name="connsiteX10" fmla="*/ 127252 w 190500"/>
                <a:gd name="connsiteY10" fmla="*/ 214999 h 209550"/>
                <a:gd name="connsiteX11" fmla="*/ 194594 w 190500"/>
                <a:gd name="connsiteY11" fmla="*/ 214332 h 209550"/>
                <a:gd name="connsiteX12" fmla="*/ 194594 w 190500"/>
                <a:gd name="connsiteY12" fmla="*/ 115 h 209550"/>
                <a:gd name="connsiteX13" fmla="*/ 143826 w 190500"/>
                <a:gd name="connsiteY13" fmla="*/ 52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209550">
                  <a:moveTo>
                    <a:pt x="143826" y="5258"/>
                  </a:moveTo>
                  <a:cubicBezTo>
                    <a:pt x="143826" y="48311"/>
                    <a:pt x="143826" y="91269"/>
                    <a:pt x="143826" y="134227"/>
                  </a:cubicBezTo>
                  <a:cubicBezTo>
                    <a:pt x="142587" y="134798"/>
                    <a:pt x="141445" y="135275"/>
                    <a:pt x="140302" y="135846"/>
                  </a:cubicBezTo>
                  <a:cubicBezTo>
                    <a:pt x="137539" y="130512"/>
                    <a:pt x="134872" y="125178"/>
                    <a:pt x="132110" y="119844"/>
                  </a:cubicBezTo>
                  <a:cubicBezTo>
                    <a:pt x="114774" y="85554"/>
                    <a:pt x="97153" y="51455"/>
                    <a:pt x="80294" y="16879"/>
                  </a:cubicBezTo>
                  <a:cubicBezTo>
                    <a:pt x="76579" y="9259"/>
                    <a:pt x="72579" y="1163"/>
                    <a:pt x="64387" y="1067"/>
                  </a:cubicBezTo>
                  <a:cubicBezTo>
                    <a:pt x="43623" y="591"/>
                    <a:pt x="22572" y="-1885"/>
                    <a:pt x="2570" y="2877"/>
                  </a:cubicBezTo>
                  <a:cubicBezTo>
                    <a:pt x="-1621" y="38215"/>
                    <a:pt x="-383" y="196806"/>
                    <a:pt x="4094" y="215666"/>
                  </a:cubicBezTo>
                  <a:cubicBezTo>
                    <a:pt x="20191" y="214523"/>
                    <a:pt x="36670" y="218618"/>
                    <a:pt x="54291" y="212808"/>
                  </a:cubicBezTo>
                  <a:cubicBezTo>
                    <a:pt x="54291" y="168326"/>
                    <a:pt x="54291" y="124416"/>
                    <a:pt x="54291" y="76791"/>
                  </a:cubicBezTo>
                  <a:cubicBezTo>
                    <a:pt x="80675" y="124607"/>
                    <a:pt x="100106" y="171470"/>
                    <a:pt x="127252" y="214999"/>
                  </a:cubicBezTo>
                  <a:cubicBezTo>
                    <a:pt x="150017" y="215856"/>
                    <a:pt x="172496" y="217190"/>
                    <a:pt x="194594" y="214332"/>
                  </a:cubicBezTo>
                  <a:cubicBezTo>
                    <a:pt x="194594" y="142609"/>
                    <a:pt x="194594" y="72410"/>
                    <a:pt x="194594" y="115"/>
                  </a:cubicBezTo>
                  <a:cubicBezTo>
                    <a:pt x="177163" y="2210"/>
                    <a:pt x="160685" y="-3409"/>
                    <a:pt x="143826" y="5258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1829985-6579-40C8-AD6A-024115386218}"/>
                </a:ext>
              </a:extLst>
            </p:cNvPr>
            <p:cNvSpPr/>
            <p:nvPr/>
          </p:nvSpPr>
          <p:spPr>
            <a:xfrm>
              <a:off x="7750522" y="839008"/>
              <a:ext cx="209550" cy="219075"/>
            </a:xfrm>
            <a:custGeom>
              <a:avLst/>
              <a:gdLst>
                <a:gd name="connsiteX0" fmla="*/ 141702 w 209550"/>
                <a:gd name="connsiteY0" fmla="*/ 2621 h 219075"/>
                <a:gd name="connsiteX1" fmla="*/ 112079 w 209550"/>
                <a:gd name="connsiteY1" fmla="*/ 144 h 219075"/>
                <a:gd name="connsiteX2" fmla="*/ 91982 w 209550"/>
                <a:gd name="connsiteY2" fmla="*/ 240 h 219075"/>
                <a:gd name="connsiteX3" fmla="*/ 15591 w 209550"/>
                <a:gd name="connsiteY3" fmla="*/ 47579 h 219075"/>
                <a:gd name="connsiteX4" fmla="*/ 16734 w 209550"/>
                <a:gd name="connsiteY4" fmla="*/ 172928 h 219075"/>
                <a:gd name="connsiteX5" fmla="*/ 81599 w 209550"/>
                <a:gd name="connsiteY5" fmla="*/ 216743 h 219075"/>
                <a:gd name="connsiteX6" fmla="*/ 133130 w 209550"/>
                <a:gd name="connsiteY6" fmla="*/ 217314 h 219075"/>
                <a:gd name="connsiteX7" fmla="*/ 195804 w 209550"/>
                <a:gd name="connsiteY7" fmla="*/ 178929 h 219075"/>
                <a:gd name="connsiteX8" fmla="*/ 215140 w 209550"/>
                <a:gd name="connsiteY8" fmla="*/ 96537 h 219075"/>
                <a:gd name="connsiteX9" fmla="*/ 141702 w 209550"/>
                <a:gd name="connsiteY9" fmla="*/ 2621 h 219075"/>
                <a:gd name="connsiteX10" fmla="*/ 143131 w 209550"/>
                <a:gd name="connsiteY10" fmla="*/ 158069 h 219075"/>
                <a:gd name="connsiteX11" fmla="*/ 74932 w 209550"/>
                <a:gd name="connsiteY11" fmla="*/ 161307 h 219075"/>
                <a:gd name="connsiteX12" fmla="*/ 62835 w 209550"/>
                <a:gd name="connsiteY12" fmla="*/ 86346 h 219075"/>
                <a:gd name="connsiteX13" fmla="*/ 93315 w 209550"/>
                <a:gd name="connsiteY13" fmla="*/ 43007 h 219075"/>
                <a:gd name="connsiteX14" fmla="*/ 103983 w 209550"/>
                <a:gd name="connsiteY14" fmla="*/ 42245 h 219075"/>
                <a:gd name="connsiteX15" fmla="*/ 149418 w 209550"/>
                <a:gd name="connsiteY15" fmla="*/ 72915 h 219075"/>
                <a:gd name="connsiteX16" fmla="*/ 143131 w 209550"/>
                <a:gd name="connsiteY16" fmla="*/ 15806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19075">
                  <a:moveTo>
                    <a:pt x="141702" y="2621"/>
                  </a:moveTo>
                  <a:cubicBezTo>
                    <a:pt x="130272" y="-522"/>
                    <a:pt x="119128" y="811"/>
                    <a:pt x="112079" y="144"/>
                  </a:cubicBezTo>
                  <a:cubicBezTo>
                    <a:pt x="102554" y="144"/>
                    <a:pt x="97220" y="-237"/>
                    <a:pt x="91982" y="240"/>
                  </a:cubicBezTo>
                  <a:cubicBezTo>
                    <a:pt x="58358" y="2716"/>
                    <a:pt x="31403" y="17289"/>
                    <a:pt x="15591" y="47579"/>
                  </a:cubicBezTo>
                  <a:cubicBezTo>
                    <a:pt x="-6221" y="89203"/>
                    <a:pt x="-4506" y="131399"/>
                    <a:pt x="16734" y="172928"/>
                  </a:cubicBezTo>
                  <a:cubicBezTo>
                    <a:pt x="30260" y="199312"/>
                    <a:pt x="53882" y="211599"/>
                    <a:pt x="81599" y="216743"/>
                  </a:cubicBezTo>
                  <a:cubicBezTo>
                    <a:pt x="98554" y="219886"/>
                    <a:pt x="115699" y="220648"/>
                    <a:pt x="133130" y="217314"/>
                  </a:cubicBezTo>
                  <a:cubicBezTo>
                    <a:pt x="159228" y="212457"/>
                    <a:pt x="180660" y="201598"/>
                    <a:pt x="195804" y="178929"/>
                  </a:cubicBezTo>
                  <a:cubicBezTo>
                    <a:pt x="212568" y="153687"/>
                    <a:pt x="219045" y="125493"/>
                    <a:pt x="215140" y="96537"/>
                  </a:cubicBezTo>
                  <a:cubicBezTo>
                    <a:pt x="207711" y="41959"/>
                    <a:pt x="188279" y="15384"/>
                    <a:pt x="141702" y="2621"/>
                  </a:cubicBezTo>
                  <a:close/>
                  <a:moveTo>
                    <a:pt x="143131" y="158069"/>
                  </a:moveTo>
                  <a:cubicBezTo>
                    <a:pt x="132558" y="178452"/>
                    <a:pt x="89981" y="182548"/>
                    <a:pt x="74932" y="161307"/>
                  </a:cubicBezTo>
                  <a:cubicBezTo>
                    <a:pt x="58644" y="138352"/>
                    <a:pt x="60740" y="112254"/>
                    <a:pt x="62835" y="86346"/>
                  </a:cubicBezTo>
                  <a:cubicBezTo>
                    <a:pt x="64454" y="65962"/>
                    <a:pt x="77504" y="53484"/>
                    <a:pt x="93315" y="43007"/>
                  </a:cubicBezTo>
                  <a:cubicBezTo>
                    <a:pt x="97030" y="42721"/>
                    <a:pt x="100459" y="42245"/>
                    <a:pt x="103983" y="42245"/>
                  </a:cubicBezTo>
                  <a:cubicBezTo>
                    <a:pt x="130463" y="42150"/>
                    <a:pt x="140559" y="48150"/>
                    <a:pt x="149418" y="72915"/>
                  </a:cubicBezTo>
                  <a:cubicBezTo>
                    <a:pt x="159800" y="101871"/>
                    <a:pt x="157704" y="129970"/>
                    <a:pt x="143131" y="15806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CCCC105-2E3C-4B1C-B9A0-19A32BF2A472}"/>
                </a:ext>
              </a:extLst>
            </p:cNvPr>
            <p:cNvSpPr/>
            <p:nvPr/>
          </p:nvSpPr>
          <p:spPr>
            <a:xfrm>
              <a:off x="4770110" y="839941"/>
              <a:ext cx="180975" cy="209550"/>
            </a:xfrm>
            <a:custGeom>
              <a:avLst/>
              <a:gdLst>
                <a:gd name="connsiteX0" fmla="*/ 154124 w 180975"/>
                <a:gd name="connsiteY0" fmla="*/ 97128 h 209550"/>
                <a:gd name="connsiteX1" fmla="*/ 168887 w 180975"/>
                <a:gd name="connsiteY1" fmla="*/ 80079 h 209550"/>
                <a:gd name="connsiteX2" fmla="*/ 168983 w 180975"/>
                <a:gd name="connsiteY2" fmla="*/ 35692 h 209550"/>
                <a:gd name="connsiteX3" fmla="*/ 110975 w 180975"/>
                <a:gd name="connsiteY3" fmla="*/ 3593 h 209550"/>
                <a:gd name="connsiteX4" fmla="*/ 95354 w 180975"/>
                <a:gd name="connsiteY4" fmla="*/ 2069 h 209550"/>
                <a:gd name="connsiteX5" fmla="*/ 8772 w 180975"/>
                <a:gd name="connsiteY5" fmla="*/ 1307 h 209550"/>
                <a:gd name="connsiteX6" fmla="*/ 2486 w 180975"/>
                <a:gd name="connsiteY6" fmla="*/ 5212 h 209550"/>
                <a:gd name="connsiteX7" fmla="*/ 4581 w 180975"/>
                <a:gd name="connsiteY7" fmla="*/ 214286 h 209550"/>
                <a:gd name="connsiteX8" fmla="*/ 58969 w 180975"/>
                <a:gd name="connsiteY8" fmla="*/ 214286 h 209550"/>
                <a:gd name="connsiteX9" fmla="*/ 58969 w 180975"/>
                <a:gd name="connsiteY9" fmla="*/ 132847 h 209550"/>
                <a:gd name="connsiteX10" fmla="*/ 83829 w 180975"/>
                <a:gd name="connsiteY10" fmla="*/ 132847 h 209550"/>
                <a:gd name="connsiteX11" fmla="*/ 124501 w 180975"/>
                <a:gd name="connsiteY11" fmla="*/ 215810 h 209550"/>
                <a:gd name="connsiteX12" fmla="*/ 182603 w 180975"/>
                <a:gd name="connsiteY12" fmla="*/ 213143 h 209550"/>
                <a:gd name="connsiteX13" fmla="*/ 137455 w 180975"/>
                <a:gd name="connsiteY13" fmla="*/ 109320 h 209550"/>
                <a:gd name="connsiteX14" fmla="*/ 154124 w 180975"/>
                <a:gd name="connsiteY14" fmla="*/ 97128 h 209550"/>
                <a:gd name="connsiteX15" fmla="*/ 59921 w 180975"/>
                <a:gd name="connsiteY15" fmla="*/ 89604 h 209550"/>
                <a:gd name="connsiteX16" fmla="*/ 59921 w 180975"/>
                <a:gd name="connsiteY16" fmla="*/ 43122 h 209550"/>
                <a:gd name="connsiteX17" fmla="*/ 115738 w 180975"/>
                <a:gd name="connsiteY17" fmla="*/ 68649 h 209550"/>
                <a:gd name="connsiteX18" fmla="*/ 59921 w 180975"/>
                <a:gd name="connsiteY18" fmla="*/ 8960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975" h="209550">
                  <a:moveTo>
                    <a:pt x="154124" y="97128"/>
                  </a:moveTo>
                  <a:cubicBezTo>
                    <a:pt x="159839" y="91699"/>
                    <a:pt x="164506" y="85222"/>
                    <a:pt x="168887" y="80079"/>
                  </a:cubicBezTo>
                  <a:cubicBezTo>
                    <a:pt x="170507" y="63791"/>
                    <a:pt x="170888" y="48932"/>
                    <a:pt x="168983" y="35692"/>
                  </a:cubicBezTo>
                  <a:cubicBezTo>
                    <a:pt x="154790" y="13213"/>
                    <a:pt x="136312" y="2164"/>
                    <a:pt x="110975" y="3593"/>
                  </a:cubicBezTo>
                  <a:cubicBezTo>
                    <a:pt x="105832" y="3879"/>
                    <a:pt x="100593" y="2736"/>
                    <a:pt x="95354" y="2069"/>
                  </a:cubicBezTo>
                  <a:cubicBezTo>
                    <a:pt x="66494" y="-1265"/>
                    <a:pt x="37633" y="164"/>
                    <a:pt x="8772" y="1307"/>
                  </a:cubicBezTo>
                  <a:cubicBezTo>
                    <a:pt x="6581" y="1402"/>
                    <a:pt x="4486" y="3974"/>
                    <a:pt x="2486" y="5212"/>
                  </a:cubicBezTo>
                  <a:cubicBezTo>
                    <a:pt x="-1801" y="53028"/>
                    <a:pt x="-181" y="197331"/>
                    <a:pt x="4581" y="214286"/>
                  </a:cubicBezTo>
                  <a:cubicBezTo>
                    <a:pt x="22107" y="214286"/>
                    <a:pt x="39443" y="214286"/>
                    <a:pt x="58969" y="214286"/>
                  </a:cubicBezTo>
                  <a:cubicBezTo>
                    <a:pt x="58969" y="186282"/>
                    <a:pt x="58969" y="159422"/>
                    <a:pt x="58969" y="132847"/>
                  </a:cubicBezTo>
                  <a:cubicBezTo>
                    <a:pt x="68780" y="130371"/>
                    <a:pt x="76400" y="130371"/>
                    <a:pt x="83829" y="132847"/>
                  </a:cubicBezTo>
                  <a:cubicBezTo>
                    <a:pt x="112690" y="152754"/>
                    <a:pt x="107927" y="189426"/>
                    <a:pt x="124501" y="215810"/>
                  </a:cubicBezTo>
                  <a:cubicBezTo>
                    <a:pt x="143456" y="214572"/>
                    <a:pt x="161648" y="217334"/>
                    <a:pt x="182603" y="213143"/>
                  </a:cubicBezTo>
                  <a:cubicBezTo>
                    <a:pt x="165363" y="178281"/>
                    <a:pt x="161077" y="140181"/>
                    <a:pt x="137455" y="109320"/>
                  </a:cubicBezTo>
                  <a:cubicBezTo>
                    <a:pt x="143170" y="105129"/>
                    <a:pt x="149266" y="101796"/>
                    <a:pt x="154124" y="97128"/>
                  </a:cubicBezTo>
                  <a:close/>
                  <a:moveTo>
                    <a:pt x="59921" y="89604"/>
                  </a:moveTo>
                  <a:cubicBezTo>
                    <a:pt x="59921" y="73602"/>
                    <a:pt x="59921" y="59219"/>
                    <a:pt x="59921" y="43122"/>
                  </a:cubicBezTo>
                  <a:cubicBezTo>
                    <a:pt x="100879" y="40645"/>
                    <a:pt x="104594" y="42360"/>
                    <a:pt x="115738" y="68649"/>
                  </a:cubicBezTo>
                  <a:cubicBezTo>
                    <a:pt x="105737" y="97414"/>
                    <a:pt x="81543" y="87222"/>
                    <a:pt x="59921" y="89604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50780D0-798C-440C-BB0E-297B8317C3E5}"/>
                </a:ext>
              </a:extLst>
            </p:cNvPr>
            <p:cNvSpPr/>
            <p:nvPr/>
          </p:nvSpPr>
          <p:spPr>
            <a:xfrm>
              <a:off x="6617027" y="838960"/>
              <a:ext cx="209550" cy="209550"/>
            </a:xfrm>
            <a:custGeom>
              <a:avLst/>
              <a:gdLst>
                <a:gd name="connsiteX0" fmla="*/ 143151 w 209550"/>
                <a:gd name="connsiteY0" fmla="*/ 4193 h 209550"/>
                <a:gd name="connsiteX1" fmla="*/ 98955 w 209550"/>
                <a:gd name="connsiteY1" fmla="*/ 2 h 209550"/>
                <a:gd name="connsiteX2" fmla="*/ 4371 w 209550"/>
                <a:gd name="connsiteY2" fmla="*/ 71535 h 209550"/>
                <a:gd name="connsiteX3" fmla="*/ 2562 w 209550"/>
                <a:gd name="connsiteY3" fmla="*/ 139353 h 209550"/>
                <a:gd name="connsiteX4" fmla="*/ 26374 w 209550"/>
                <a:gd name="connsiteY4" fmla="*/ 188121 h 209550"/>
                <a:gd name="connsiteX5" fmla="*/ 105527 w 209550"/>
                <a:gd name="connsiteY5" fmla="*/ 217458 h 209550"/>
                <a:gd name="connsiteX6" fmla="*/ 210397 w 209550"/>
                <a:gd name="connsiteY6" fmla="*/ 140210 h 209550"/>
                <a:gd name="connsiteX7" fmla="*/ 210873 w 209550"/>
                <a:gd name="connsiteY7" fmla="*/ 79727 h 209550"/>
                <a:gd name="connsiteX8" fmla="*/ 143151 w 209550"/>
                <a:gd name="connsiteY8" fmla="*/ 4193 h 209550"/>
                <a:gd name="connsiteX9" fmla="*/ 123244 w 209550"/>
                <a:gd name="connsiteY9" fmla="*/ 174119 h 209550"/>
                <a:gd name="connsiteX10" fmla="*/ 89144 w 209550"/>
                <a:gd name="connsiteY10" fmla="*/ 173834 h 209550"/>
                <a:gd name="connsiteX11" fmla="*/ 70856 w 209550"/>
                <a:gd name="connsiteY11" fmla="*/ 60200 h 209550"/>
                <a:gd name="connsiteX12" fmla="*/ 142294 w 209550"/>
                <a:gd name="connsiteY12" fmla="*/ 61153 h 209550"/>
                <a:gd name="connsiteX13" fmla="*/ 123244 w 209550"/>
                <a:gd name="connsiteY13" fmla="*/ 17411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09550">
                  <a:moveTo>
                    <a:pt x="143151" y="4193"/>
                  </a:moveTo>
                  <a:cubicBezTo>
                    <a:pt x="128196" y="98"/>
                    <a:pt x="113719" y="98"/>
                    <a:pt x="98955" y="2"/>
                  </a:cubicBezTo>
                  <a:cubicBezTo>
                    <a:pt x="55616" y="-283"/>
                    <a:pt x="15230" y="25720"/>
                    <a:pt x="4371" y="71535"/>
                  </a:cubicBezTo>
                  <a:cubicBezTo>
                    <a:pt x="-1058" y="94395"/>
                    <a:pt x="-1153" y="117160"/>
                    <a:pt x="2562" y="139353"/>
                  </a:cubicBezTo>
                  <a:cubicBezTo>
                    <a:pt x="5610" y="157070"/>
                    <a:pt x="13420" y="174024"/>
                    <a:pt x="26374" y="188121"/>
                  </a:cubicBezTo>
                  <a:cubicBezTo>
                    <a:pt x="48567" y="212219"/>
                    <a:pt x="76190" y="219363"/>
                    <a:pt x="105527" y="217458"/>
                  </a:cubicBezTo>
                  <a:cubicBezTo>
                    <a:pt x="156200" y="221554"/>
                    <a:pt x="199634" y="193455"/>
                    <a:pt x="210397" y="140210"/>
                  </a:cubicBezTo>
                  <a:cubicBezTo>
                    <a:pt x="214398" y="120208"/>
                    <a:pt x="215064" y="99253"/>
                    <a:pt x="210873" y="79727"/>
                  </a:cubicBezTo>
                  <a:cubicBezTo>
                    <a:pt x="202872" y="42674"/>
                    <a:pt x="182775" y="14957"/>
                    <a:pt x="143151" y="4193"/>
                  </a:cubicBezTo>
                  <a:close/>
                  <a:moveTo>
                    <a:pt x="123244" y="174119"/>
                  </a:moveTo>
                  <a:cubicBezTo>
                    <a:pt x="111623" y="175643"/>
                    <a:pt x="100288" y="176024"/>
                    <a:pt x="89144" y="173834"/>
                  </a:cubicBezTo>
                  <a:cubicBezTo>
                    <a:pt x="56378" y="147259"/>
                    <a:pt x="47901" y="93728"/>
                    <a:pt x="70856" y="60200"/>
                  </a:cubicBezTo>
                  <a:cubicBezTo>
                    <a:pt x="87810" y="35435"/>
                    <a:pt x="126672" y="35531"/>
                    <a:pt x="142294" y="61153"/>
                  </a:cubicBezTo>
                  <a:cubicBezTo>
                    <a:pt x="160105" y="90014"/>
                    <a:pt x="162010" y="151164"/>
                    <a:pt x="123244" y="17411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B382DFE-CDC1-4F74-850D-9144C73E4418}"/>
                </a:ext>
              </a:extLst>
            </p:cNvPr>
            <p:cNvSpPr/>
            <p:nvPr/>
          </p:nvSpPr>
          <p:spPr>
            <a:xfrm>
              <a:off x="5945981" y="839986"/>
              <a:ext cx="228600" cy="209550"/>
            </a:xfrm>
            <a:custGeom>
              <a:avLst/>
              <a:gdLst>
                <a:gd name="connsiteX0" fmla="*/ 96488 w 228600"/>
                <a:gd name="connsiteY0" fmla="*/ 24 h 209550"/>
                <a:gd name="connsiteX1" fmla="*/ 73724 w 228600"/>
                <a:gd name="connsiteY1" fmla="*/ 17264 h 209550"/>
                <a:gd name="connsiteX2" fmla="*/ 0 w 228600"/>
                <a:gd name="connsiteY2" fmla="*/ 213670 h 209550"/>
                <a:gd name="connsiteX3" fmla="*/ 57245 w 228600"/>
                <a:gd name="connsiteY3" fmla="*/ 214051 h 209550"/>
                <a:gd name="connsiteX4" fmla="*/ 77248 w 228600"/>
                <a:gd name="connsiteY4" fmla="*/ 169379 h 209550"/>
                <a:gd name="connsiteX5" fmla="*/ 149542 w 228600"/>
                <a:gd name="connsiteY5" fmla="*/ 169379 h 209550"/>
                <a:gd name="connsiteX6" fmla="*/ 173450 w 228600"/>
                <a:gd name="connsiteY6" fmla="*/ 216146 h 209550"/>
                <a:gd name="connsiteX7" fmla="*/ 231648 w 228600"/>
                <a:gd name="connsiteY7" fmla="*/ 212908 h 209550"/>
                <a:gd name="connsiteX8" fmla="*/ 149352 w 228600"/>
                <a:gd name="connsiteY8" fmla="*/ 215 h 209550"/>
                <a:gd name="connsiteX9" fmla="*/ 96488 w 228600"/>
                <a:gd name="connsiteY9" fmla="*/ 24 h 209550"/>
                <a:gd name="connsiteX10" fmla="*/ 87725 w 228600"/>
                <a:gd name="connsiteY10" fmla="*/ 130040 h 209550"/>
                <a:gd name="connsiteX11" fmla="*/ 112300 w 228600"/>
                <a:gd name="connsiteY11" fmla="*/ 51840 h 209550"/>
                <a:gd name="connsiteX12" fmla="*/ 118205 w 228600"/>
                <a:gd name="connsiteY12" fmla="*/ 52412 h 209550"/>
                <a:gd name="connsiteX13" fmla="*/ 137732 w 228600"/>
                <a:gd name="connsiteY13" fmla="*/ 127945 h 209550"/>
                <a:gd name="connsiteX14" fmla="*/ 87725 w 228600"/>
                <a:gd name="connsiteY14" fmla="*/ 13004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00" h="209550">
                  <a:moveTo>
                    <a:pt x="96488" y="24"/>
                  </a:moveTo>
                  <a:cubicBezTo>
                    <a:pt x="83629" y="-452"/>
                    <a:pt x="77914" y="6120"/>
                    <a:pt x="73724" y="17264"/>
                  </a:cubicBezTo>
                  <a:cubicBezTo>
                    <a:pt x="49530" y="82320"/>
                    <a:pt x="24955" y="147281"/>
                    <a:pt x="0" y="213670"/>
                  </a:cubicBezTo>
                  <a:cubicBezTo>
                    <a:pt x="19621" y="216623"/>
                    <a:pt x="38386" y="215861"/>
                    <a:pt x="57245" y="214051"/>
                  </a:cubicBezTo>
                  <a:cubicBezTo>
                    <a:pt x="66866" y="199478"/>
                    <a:pt x="65437" y="180904"/>
                    <a:pt x="77248" y="169379"/>
                  </a:cubicBezTo>
                  <a:cubicBezTo>
                    <a:pt x="102489" y="169379"/>
                    <a:pt x="126968" y="169379"/>
                    <a:pt x="149542" y="169379"/>
                  </a:cubicBezTo>
                  <a:cubicBezTo>
                    <a:pt x="162496" y="183190"/>
                    <a:pt x="161068" y="201859"/>
                    <a:pt x="173450" y="216146"/>
                  </a:cubicBezTo>
                  <a:cubicBezTo>
                    <a:pt x="191834" y="212813"/>
                    <a:pt x="211741" y="218718"/>
                    <a:pt x="231648" y="212908"/>
                  </a:cubicBezTo>
                  <a:cubicBezTo>
                    <a:pt x="204121" y="141661"/>
                    <a:pt x="177165" y="72128"/>
                    <a:pt x="149352" y="215"/>
                  </a:cubicBezTo>
                  <a:cubicBezTo>
                    <a:pt x="129730" y="215"/>
                    <a:pt x="113062" y="691"/>
                    <a:pt x="96488" y="24"/>
                  </a:cubicBezTo>
                  <a:close/>
                  <a:moveTo>
                    <a:pt x="87725" y="130040"/>
                  </a:moveTo>
                  <a:cubicBezTo>
                    <a:pt x="96488" y="102323"/>
                    <a:pt x="104394" y="77081"/>
                    <a:pt x="112300" y="51840"/>
                  </a:cubicBezTo>
                  <a:cubicBezTo>
                    <a:pt x="114300" y="52031"/>
                    <a:pt x="116205" y="52221"/>
                    <a:pt x="118205" y="52412"/>
                  </a:cubicBezTo>
                  <a:cubicBezTo>
                    <a:pt x="121920" y="77939"/>
                    <a:pt x="136493" y="100608"/>
                    <a:pt x="137732" y="127945"/>
                  </a:cubicBezTo>
                  <a:cubicBezTo>
                    <a:pt x="121539" y="132612"/>
                    <a:pt x="106204" y="129755"/>
                    <a:pt x="87725" y="13004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FDD269A-DD14-407E-9CF5-C34EC13E685B}"/>
                </a:ext>
              </a:extLst>
            </p:cNvPr>
            <p:cNvSpPr/>
            <p:nvPr/>
          </p:nvSpPr>
          <p:spPr>
            <a:xfrm>
              <a:off x="5317236" y="840010"/>
              <a:ext cx="228600" cy="209550"/>
            </a:xfrm>
            <a:custGeom>
              <a:avLst/>
              <a:gdLst>
                <a:gd name="connsiteX0" fmla="*/ 140970 w 228600"/>
                <a:gd name="connsiteY0" fmla="*/ 0 h 209550"/>
                <a:gd name="connsiteX1" fmla="*/ 81153 w 228600"/>
                <a:gd name="connsiteY1" fmla="*/ 2000 h 209550"/>
                <a:gd name="connsiteX2" fmla="*/ 0 w 228600"/>
                <a:gd name="connsiteY2" fmla="*/ 214313 h 209550"/>
                <a:gd name="connsiteX3" fmla="*/ 55721 w 228600"/>
                <a:gd name="connsiteY3" fmla="*/ 214313 h 209550"/>
                <a:gd name="connsiteX4" fmla="*/ 75343 w 228600"/>
                <a:gd name="connsiteY4" fmla="*/ 169926 h 209550"/>
                <a:gd name="connsiteX5" fmla="*/ 152114 w 228600"/>
                <a:gd name="connsiteY5" fmla="*/ 169926 h 209550"/>
                <a:gd name="connsiteX6" fmla="*/ 170688 w 228600"/>
                <a:gd name="connsiteY6" fmla="*/ 214027 h 209550"/>
                <a:gd name="connsiteX7" fmla="*/ 231457 w 228600"/>
                <a:gd name="connsiteY7" fmla="*/ 214027 h 209550"/>
                <a:gd name="connsiteX8" fmla="*/ 155448 w 228600"/>
                <a:gd name="connsiteY8" fmla="*/ 13049 h 209550"/>
                <a:gd name="connsiteX9" fmla="*/ 140970 w 228600"/>
                <a:gd name="connsiteY9" fmla="*/ 0 h 209550"/>
                <a:gd name="connsiteX10" fmla="*/ 88773 w 228600"/>
                <a:gd name="connsiteY10" fmla="*/ 129159 h 209550"/>
                <a:gd name="connsiteX11" fmla="*/ 111442 w 228600"/>
                <a:gd name="connsiteY11" fmla="*/ 52673 h 209550"/>
                <a:gd name="connsiteX12" fmla="*/ 117348 w 228600"/>
                <a:gd name="connsiteY12" fmla="*/ 52197 h 209550"/>
                <a:gd name="connsiteX13" fmla="*/ 140684 w 228600"/>
                <a:gd name="connsiteY13" fmla="*/ 129159 h 209550"/>
                <a:gd name="connsiteX14" fmla="*/ 88773 w 228600"/>
                <a:gd name="connsiteY14" fmla="*/ 1291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00" h="209550">
                  <a:moveTo>
                    <a:pt x="140970" y="0"/>
                  </a:moveTo>
                  <a:cubicBezTo>
                    <a:pt x="123158" y="4953"/>
                    <a:pt x="103442" y="4096"/>
                    <a:pt x="81153" y="2000"/>
                  </a:cubicBezTo>
                  <a:cubicBezTo>
                    <a:pt x="52673" y="71438"/>
                    <a:pt x="27051" y="142685"/>
                    <a:pt x="0" y="214313"/>
                  </a:cubicBezTo>
                  <a:cubicBezTo>
                    <a:pt x="19907" y="214313"/>
                    <a:pt x="38100" y="214313"/>
                    <a:pt x="55721" y="214313"/>
                  </a:cubicBezTo>
                  <a:cubicBezTo>
                    <a:pt x="67627" y="200501"/>
                    <a:pt x="67151" y="182404"/>
                    <a:pt x="75343" y="169926"/>
                  </a:cubicBezTo>
                  <a:cubicBezTo>
                    <a:pt x="102108" y="169926"/>
                    <a:pt x="127349" y="169926"/>
                    <a:pt x="152114" y="169926"/>
                  </a:cubicBezTo>
                  <a:cubicBezTo>
                    <a:pt x="161449" y="184976"/>
                    <a:pt x="161068" y="202978"/>
                    <a:pt x="170688" y="214027"/>
                  </a:cubicBezTo>
                  <a:cubicBezTo>
                    <a:pt x="191929" y="214027"/>
                    <a:pt x="210979" y="214027"/>
                    <a:pt x="231457" y="214027"/>
                  </a:cubicBezTo>
                  <a:cubicBezTo>
                    <a:pt x="205740" y="145923"/>
                    <a:pt x="180689" y="79439"/>
                    <a:pt x="155448" y="13049"/>
                  </a:cubicBezTo>
                  <a:cubicBezTo>
                    <a:pt x="153257" y="7239"/>
                    <a:pt x="149161" y="2477"/>
                    <a:pt x="140970" y="0"/>
                  </a:cubicBezTo>
                  <a:close/>
                  <a:moveTo>
                    <a:pt x="88773" y="129159"/>
                  </a:moveTo>
                  <a:cubicBezTo>
                    <a:pt x="92964" y="102013"/>
                    <a:pt x="105823" y="78391"/>
                    <a:pt x="111442" y="52673"/>
                  </a:cubicBezTo>
                  <a:cubicBezTo>
                    <a:pt x="113443" y="52483"/>
                    <a:pt x="115348" y="52388"/>
                    <a:pt x="117348" y="52197"/>
                  </a:cubicBezTo>
                  <a:cubicBezTo>
                    <a:pt x="124968" y="77343"/>
                    <a:pt x="132588" y="102489"/>
                    <a:pt x="140684" y="129159"/>
                  </a:cubicBezTo>
                  <a:cubicBezTo>
                    <a:pt x="123158" y="129159"/>
                    <a:pt x="106966" y="129159"/>
                    <a:pt x="88773" y="12915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4F41A9D-07C1-4301-8949-41AFBB8118C7}"/>
                </a:ext>
              </a:extLst>
            </p:cNvPr>
            <p:cNvSpPr/>
            <p:nvPr/>
          </p:nvSpPr>
          <p:spPr>
            <a:xfrm>
              <a:off x="7202233" y="844010"/>
              <a:ext cx="228600" cy="209550"/>
            </a:xfrm>
            <a:custGeom>
              <a:avLst/>
              <a:gdLst>
                <a:gd name="connsiteX0" fmla="*/ 79629 w 228600"/>
                <a:gd name="connsiteY0" fmla="*/ 0 h 209550"/>
                <a:gd name="connsiteX1" fmla="*/ 0 w 228600"/>
                <a:gd name="connsiteY1" fmla="*/ 210217 h 209550"/>
                <a:gd name="connsiteX2" fmla="*/ 57817 w 228600"/>
                <a:gd name="connsiteY2" fmla="*/ 210217 h 209550"/>
                <a:gd name="connsiteX3" fmla="*/ 75628 w 228600"/>
                <a:gd name="connsiteY3" fmla="*/ 165735 h 209550"/>
                <a:gd name="connsiteX4" fmla="*/ 151638 w 228600"/>
                <a:gd name="connsiteY4" fmla="*/ 165735 h 209550"/>
                <a:gd name="connsiteX5" fmla="*/ 170021 w 228600"/>
                <a:gd name="connsiteY5" fmla="*/ 210122 h 209550"/>
                <a:gd name="connsiteX6" fmla="*/ 232505 w 228600"/>
                <a:gd name="connsiteY6" fmla="*/ 210122 h 209550"/>
                <a:gd name="connsiteX7" fmla="*/ 150209 w 228600"/>
                <a:gd name="connsiteY7" fmla="*/ 0 h 209550"/>
                <a:gd name="connsiteX8" fmla="*/ 79629 w 228600"/>
                <a:gd name="connsiteY8" fmla="*/ 0 h 209550"/>
                <a:gd name="connsiteX9" fmla="*/ 87344 w 228600"/>
                <a:gd name="connsiteY9" fmla="*/ 125254 h 209550"/>
                <a:gd name="connsiteX10" fmla="*/ 116109 w 228600"/>
                <a:gd name="connsiteY10" fmla="*/ 44768 h 209550"/>
                <a:gd name="connsiteX11" fmla="*/ 141256 w 228600"/>
                <a:gd name="connsiteY11" fmla="*/ 125254 h 209550"/>
                <a:gd name="connsiteX12" fmla="*/ 87344 w 228600"/>
                <a:gd name="connsiteY12" fmla="*/ 1252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79629" y="0"/>
                  </a:moveTo>
                  <a:cubicBezTo>
                    <a:pt x="52768" y="70866"/>
                    <a:pt x="26860" y="139446"/>
                    <a:pt x="0" y="210217"/>
                  </a:cubicBezTo>
                  <a:cubicBezTo>
                    <a:pt x="21812" y="210217"/>
                    <a:pt x="39814" y="210217"/>
                    <a:pt x="57817" y="210217"/>
                  </a:cubicBezTo>
                  <a:cubicBezTo>
                    <a:pt x="63817" y="195167"/>
                    <a:pt x="69532" y="180785"/>
                    <a:pt x="75628" y="165735"/>
                  </a:cubicBezTo>
                  <a:cubicBezTo>
                    <a:pt x="101441" y="165735"/>
                    <a:pt x="126492" y="165735"/>
                    <a:pt x="151638" y="165735"/>
                  </a:cubicBezTo>
                  <a:cubicBezTo>
                    <a:pt x="161163" y="179737"/>
                    <a:pt x="162496" y="195929"/>
                    <a:pt x="170021" y="210122"/>
                  </a:cubicBezTo>
                  <a:cubicBezTo>
                    <a:pt x="189547" y="210122"/>
                    <a:pt x="209359" y="210122"/>
                    <a:pt x="232505" y="210122"/>
                  </a:cubicBezTo>
                  <a:cubicBezTo>
                    <a:pt x="203549" y="138398"/>
                    <a:pt x="179165" y="67532"/>
                    <a:pt x="150209" y="0"/>
                  </a:cubicBezTo>
                  <a:cubicBezTo>
                    <a:pt x="124873" y="0"/>
                    <a:pt x="102870" y="0"/>
                    <a:pt x="79629" y="0"/>
                  </a:cubicBezTo>
                  <a:close/>
                  <a:moveTo>
                    <a:pt x="87344" y="125254"/>
                  </a:moveTo>
                  <a:cubicBezTo>
                    <a:pt x="96869" y="98679"/>
                    <a:pt x="102965" y="72771"/>
                    <a:pt x="116109" y="44768"/>
                  </a:cubicBezTo>
                  <a:cubicBezTo>
                    <a:pt x="124968" y="73057"/>
                    <a:pt x="132588" y="97441"/>
                    <a:pt x="141256" y="125254"/>
                  </a:cubicBezTo>
                  <a:cubicBezTo>
                    <a:pt x="121825" y="125254"/>
                    <a:pt x="105537" y="125254"/>
                    <a:pt x="87344" y="125254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D0D2E0-10C2-40E6-9636-1A43BA2CD2E7}"/>
                </a:ext>
              </a:extLst>
            </p:cNvPr>
            <p:cNvSpPr/>
            <p:nvPr/>
          </p:nvSpPr>
          <p:spPr>
            <a:xfrm>
              <a:off x="4568138" y="841534"/>
              <a:ext cx="152400" cy="209550"/>
            </a:xfrm>
            <a:custGeom>
              <a:avLst/>
              <a:gdLst>
                <a:gd name="connsiteX0" fmla="*/ 59678 w 152400"/>
                <a:gd name="connsiteY0" fmla="*/ 125635 h 209550"/>
                <a:gd name="connsiteX1" fmla="*/ 144355 w 152400"/>
                <a:gd name="connsiteY1" fmla="*/ 122587 h 209550"/>
                <a:gd name="connsiteX2" fmla="*/ 141498 w 152400"/>
                <a:gd name="connsiteY2" fmla="*/ 83439 h 209550"/>
                <a:gd name="connsiteX3" fmla="*/ 58821 w 152400"/>
                <a:gd name="connsiteY3" fmla="*/ 80867 h 209550"/>
                <a:gd name="connsiteX4" fmla="*/ 60630 w 152400"/>
                <a:gd name="connsiteY4" fmla="*/ 39624 h 209550"/>
                <a:gd name="connsiteX5" fmla="*/ 150165 w 152400"/>
                <a:gd name="connsiteY5" fmla="*/ 39624 h 209550"/>
                <a:gd name="connsiteX6" fmla="*/ 147879 w 152400"/>
                <a:gd name="connsiteY6" fmla="*/ 0 h 209550"/>
                <a:gd name="connsiteX7" fmla="*/ 2623 w 152400"/>
                <a:gd name="connsiteY7" fmla="*/ 0 h 209550"/>
                <a:gd name="connsiteX8" fmla="*/ 4719 w 152400"/>
                <a:gd name="connsiteY8" fmla="*/ 212884 h 209550"/>
                <a:gd name="connsiteX9" fmla="*/ 152928 w 152400"/>
                <a:gd name="connsiteY9" fmla="*/ 212884 h 209550"/>
                <a:gd name="connsiteX10" fmla="*/ 152928 w 152400"/>
                <a:gd name="connsiteY10" fmla="*/ 171831 h 209550"/>
                <a:gd name="connsiteX11" fmla="*/ 59678 w 152400"/>
                <a:gd name="connsiteY11" fmla="*/ 171831 h 209550"/>
                <a:gd name="connsiteX12" fmla="*/ 59678 w 152400"/>
                <a:gd name="connsiteY12" fmla="*/ 12563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209550">
                  <a:moveTo>
                    <a:pt x="59678" y="125635"/>
                  </a:moveTo>
                  <a:cubicBezTo>
                    <a:pt x="88253" y="122396"/>
                    <a:pt x="116161" y="127159"/>
                    <a:pt x="144355" y="122587"/>
                  </a:cubicBezTo>
                  <a:cubicBezTo>
                    <a:pt x="143307" y="108490"/>
                    <a:pt x="147022" y="95441"/>
                    <a:pt x="141498" y="83439"/>
                  </a:cubicBezTo>
                  <a:cubicBezTo>
                    <a:pt x="113399" y="81248"/>
                    <a:pt x="86348" y="85344"/>
                    <a:pt x="58821" y="80867"/>
                  </a:cubicBezTo>
                  <a:cubicBezTo>
                    <a:pt x="59011" y="66675"/>
                    <a:pt x="57011" y="53912"/>
                    <a:pt x="60630" y="39624"/>
                  </a:cubicBezTo>
                  <a:cubicBezTo>
                    <a:pt x="90539" y="39624"/>
                    <a:pt x="119209" y="39624"/>
                    <a:pt x="150165" y="39624"/>
                  </a:cubicBezTo>
                  <a:cubicBezTo>
                    <a:pt x="148356" y="25051"/>
                    <a:pt x="151880" y="12287"/>
                    <a:pt x="147879" y="0"/>
                  </a:cubicBezTo>
                  <a:cubicBezTo>
                    <a:pt x="98349" y="0"/>
                    <a:pt x="50439" y="0"/>
                    <a:pt x="2623" y="0"/>
                  </a:cubicBezTo>
                  <a:cubicBezTo>
                    <a:pt x="-1854" y="43720"/>
                    <a:pt x="-234" y="195929"/>
                    <a:pt x="4719" y="212884"/>
                  </a:cubicBezTo>
                  <a:cubicBezTo>
                    <a:pt x="53868" y="212884"/>
                    <a:pt x="102826" y="212884"/>
                    <a:pt x="152928" y="212884"/>
                  </a:cubicBezTo>
                  <a:cubicBezTo>
                    <a:pt x="152928" y="197929"/>
                    <a:pt x="152928" y="185928"/>
                    <a:pt x="152928" y="171831"/>
                  </a:cubicBezTo>
                  <a:cubicBezTo>
                    <a:pt x="121305" y="171831"/>
                    <a:pt x="90920" y="171831"/>
                    <a:pt x="59678" y="171831"/>
                  </a:cubicBezTo>
                  <a:cubicBezTo>
                    <a:pt x="59678" y="155448"/>
                    <a:pt x="59678" y="140970"/>
                    <a:pt x="59678" y="125635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9515B4C-9CED-48BB-804E-6EAA3B275DD2}"/>
                </a:ext>
              </a:extLst>
            </p:cNvPr>
            <p:cNvSpPr/>
            <p:nvPr/>
          </p:nvSpPr>
          <p:spPr>
            <a:xfrm>
              <a:off x="6210208" y="838880"/>
              <a:ext cx="152400" cy="219075"/>
            </a:xfrm>
            <a:custGeom>
              <a:avLst/>
              <a:gdLst>
                <a:gd name="connsiteX0" fmla="*/ 109534 w 152400"/>
                <a:gd name="connsiteY0" fmla="*/ 89427 h 219075"/>
                <a:gd name="connsiteX1" fmla="*/ 79816 w 152400"/>
                <a:gd name="connsiteY1" fmla="*/ 79711 h 219075"/>
                <a:gd name="connsiteX2" fmla="*/ 58766 w 152400"/>
                <a:gd name="connsiteY2" fmla="*/ 58947 h 219075"/>
                <a:gd name="connsiteX3" fmla="*/ 143252 w 152400"/>
                <a:gd name="connsiteY3" fmla="*/ 50279 h 219075"/>
                <a:gd name="connsiteX4" fmla="*/ 148110 w 152400"/>
                <a:gd name="connsiteY4" fmla="*/ 6369 h 219075"/>
                <a:gd name="connsiteX5" fmla="*/ 112106 w 152400"/>
                <a:gd name="connsiteY5" fmla="*/ 82 h 219075"/>
                <a:gd name="connsiteX6" fmla="*/ 77816 w 152400"/>
                <a:gd name="connsiteY6" fmla="*/ 178 h 219075"/>
                <a:gd name="connsiteX7" fmla="*/ 26000 w 152400"/>
                <a:gd name="connsiteY7" fmla="*/ 16275 h 219075"/>
                <a:gd name="connsiteX8" fmla="*/ 14760 w 152400"/>
                <a:gd name="connsiteY8" fmla="*/ 103333 h 219075"/>
                <a:gd name="connsiteX9" fmla="*/ 55146 w 152400"/>
                <a:gd name="connsiteY9" fmla="*/ 126765 h 219075"/>
                <a:gd name="connsiteX10" fmla="*/ 86960 w 152400"/>
                <a:gd name="connsiteY10" fmla="*/ 138195 h 219075"/>
                <a:gd name="connsiteX11" fmla="*/ 100485 w 152400"/>
                <a:gd name="connsiteY11" fmla="*/ 158674 h 219075"/>
                <a:gd name="connsiteX12" fmla="*/ 79244 w 152400"/>
                <a:gd name="connsiteY12" fmla="*/ 174961 h 219075"/>
                <a:gd name="connsiteX13" fmla="*/ 22380 w 152400"/>
                <a:gd name="connsiteY13" fmla="*/ 168294 h 219075"/>
                <a:gd name="connsiteX14" fmla="*/ 6378 w 152400"/>
                <a:gd name="connsiteY14" fmla="*/ 167341 h 219075"/>
                <a:gd name="connsiteX15" fmla="*/ 6378 w 152400"/>
                <a:gd name="connsiteY15" fmla="*/ 209347 h 219075"/>
                <a:gd name="connsiteX16" fmla="*/ 52670 w 152400"/>
                <a:gd name="connsiteY16" fmla="*/ 217824 h 219075"/>
                <a:gd name="connsiteX17" fmla="*/ 118964 w 152400"/>
                <a:gd name="connsiteY17" fmla="*/ 210871 h 219075"/>
                <a:gd name="connsiteX18" fmla="*/ 158588 w 152400"/>
                <a:gd name="connsiteY18" fmla="*/ 160674 h 219075"/>
                <a:gd name="connsiteX19" fmla="*/ 158778 w 152400"/>
                <a:gd name="connsiteY19" fmla="*/ 128765 h 219075"/>
                <a:gd name="connsiteX20" fmla="*/ 109534 w 152400"/>
                <a:gd name="connsiteY20" fmla="*/ 894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219075">
                  <a:moveTo>
                    <a:pt x="109534" y="89427"/>
                  </a:moveTo>
                  <a:cubicBezTo>
                    <a:pt x="99437" y="87046"/>
                    <a:pt x="89817" y="82664"/>
                    <a:pt x="79816" y="79711"/>
                  </a:cubicBezTo>
                  <a:cubicBezTo>
                    <a:pt x="70005" y="76759"/>
                    <a:pt x="62480" y="71615"/>
                    <a:pt x="58766" y="58947"/>
                  </a:cubicBezTo>
                  <a:cubicBezTo>
                    <a:pt x="82959" y="28372"/>
                    <a:pt x="113820" y="45517"/>
                    <a:pt x="143252" y="50279"/>
                  </a:cubicBezTo>
                  <a:cubicBezTo>
                    <a:pt x="150110" y="36563"/>
                    <a:pt x="146586" y="22561"/>
                    <a:pt x="148110" y="6369"/>
                  </a:cubicBezTo>
                  <a:cubicBezTo>
                    <a:pt x="134013" y="5321"/>
                    <a:pt x="123917" y="-775"/>
                    <a:pt x="112106" y="82"/>
                  </a:cubicBezTo>
                  <a:cubicBezTo>
                    <a:pt x="100676" y="940"/>
                    <a:pt x="89246" y="273"/>
                    <a:pt x="77816" y="178"/>
                  </a:cubicBezTo>
                  <a:cubicBezTo>
                    <a:pt x="58861" y="178"/>
                    <a:pt x="41906" y="7036"/>
                    <a:pt x="26000" y="16275"/>
                  </a:cubicBezTo>
                  <a:cubicBezTo>
                    <a:pt x="1806" y="30181"/>
                    <a:pt x="-12386" y="75806"/>
                    <a:pt x="14760" y="103333"/>
                  </a:cubicBezTo>
                  <a:cubicBezTo>
                    <a:pt x="26285" y="115049"/>
                    <a:pt x="40287" y="121431"/>
                    <a:pt x="55146" y="126765"/>
                  </a:cubicBezTo>
                  <a:cubicBezTo>
                    <a:pt x="65814" y="130575"/>
                    <a:pt x="76863" y="133337"/>
                    <a:pt x="86960" y="138195"/>
                  </a:cubicBezTo>
                  <a:cubicBezTo>
                    <a:pt x="94865" y="142005"/>
                    <a:pt x="101914" y="148101"/>
                    <a:pt x="100485" y="158674"/>
                  </a:cubicBezTo>
                  <a:cubicBezTo>
                    <a:pt x="99342" y="166865"/>
                    <a:pt x="90389" y="174199"/>
                    <a:pt x="79244" y="174961"/>
                  </a:cubicBezTo>
                  <a:cubicBezTo>
                    <a:pt x="59909" y="176200"/>
                    <a:pt x="40668" y="176200"/>
                    <a:pt x="22380" y="168294"/>
                  </a:cubicBezTo>
                  <a:cubicBezTo>
                    <a:pt x="17713" y="166294"/>
                    <a:pt x="13522" y="162198"/>
                    <a:pt x="6378" y="167341"/>
                  </a:cubicBezTo>
                  <a:cubicBezTo>
                    <a:pt x="6378" y="180676"/>
                    <a:pt x="6378" y="195154"/>
                    <a:pt x="6378" y="209347"/>
                  </a:cubicBezTo>
                  <a:cubicBezTo>
                    <a:pt x="21047" y="218776"/>
                    <a:pt x="37430" y="215157"/>
                    <a:pt x="52670" y="217824"/>
                  </a:cubicBezTo>
                  <a:cubicBezTo>
                    <a:pt x="75720" y="221824"/>
                    <a:pt x="97723" y="218110"/>
                    <a:pt x="118964" y="210871"/>
                  </a:cubicBezTo>
                  <a:cubicBezTo>
                    <a:pt x="142205" y="202965"/>
                    <a:pt x="156302" y="185725"/>
                    <a:pt x="158588" y="160674"/>
                  </a:cubicBezTo>
                  <a:cubicBezTo>
                    <a:pt x="159635" y="149339"/>
                    <a:pt x="158778" y="137814"/>
                    <a:pt x="158778" y="128765"/>
                  </a:cubicBezTo>
                  <a:cubicBezTo>
                    <a:pt x="147158" y="106858"/>
                    <a:pt x="131346" y="94570"/>
                    <a:pt x="109534" y="89427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4294D14-6369-4369-AC1F-29CC63FCD5A1}"/>
                </a:ext>
              </a:extLst>
            </p:cNvPr>
            <p:cNvSpPr/>
            <p:nvPr/>
          </p:nvSpPr>
          <p:spPr>
            <a:xfrm>
              <a:off x="6415898" y="838511"/>
              <a:ext cx="152400" cy="219075"/>
            </a:xfrm>
            <a:custGeom>
              <a:avLst/>
              <a:gdLst>
                <a:gd name="connsiteX0" fmla="*/ 122443 w 152400"/>
                <a:gd name="connsiteY0" fmla="*/ 95225 h 219075"/>
                <a:gd name="connsiteX1" fmla="*/ 75485 w 152400"/>
                <a:gd name="connsiteY1" fmla="*/ 79604 h 219075"/>
                <a:gd name="connsiteX2" fmla="*/ 58625 w 152400"/>
                <a:gd name="connsiteY2" fmla="*/ 59030 h 219075"/>
                <a:gd name="connsiteX3" fmla="*/ 78152 w 152400"/>
                <a:gd name="connsiteY3" fmla="*/ 43599 h 219075"/>
                <a:gd name="connsiteX4" fmla="*/ 91201 w 152400"/>
                <a:gd name="connsiteY4" fmla="*/ 42647 h 219075"/>
                <a:gd name="connsiteX5" fmla="*/ 143017 w 152400"/>
                <a:gd name="connsiteY5" fmla="*/ 51315 h 219075"/>
                <a:gd name="connsiteX6" fmla="*/ 148065 w 152400"/>
                <a:gd name="connsiteY6" fmla="*/ 8452 h 219075"/>
                <a:gd name="connsiteX7" fmla="*/ 58625 w 152400"/>
                <a:gd name="connsiteY7" fmla="*/ 1785 h 219075"/>
                <a:gd name="connsiteX8" fmla="*/ 36622 w 152400"/>
                <a:gd name="connsiteY8" fmla="*/ 9595 h 219075"/>
                <a:gd name="connsiteX9" fmla="*/ 46 w 152400"/>
                <a:gd name="connsiteY9" fmla="*/ 70269 h 219075"/>
                <a:gd name="connsiteX10" fmla="*/ 40337 w 152400"/>
                <a:gd name="connsiteY10" fmla="*/ 122085 h 219075"/>
                <a:gd name="connsiteX11" fmla="*/ 75104 w 152400"/>
                <a:gd name="connsiteY11" fmla="*/ 133230 h 219075"/>
                <a:gd name="connsiteX12" fmla="*/ 99297 w 152400"/>
                <a:gd name="connsiteY12" fmla="*/ 156756 h 219075"/>
                <a:gd name="connsiteX13" fmla="*/ 74151 w 152400"/>
                <a:gd name="connsiteY13" fmla="*/ 175902 h 219075"/>
                <a:gd name="connsiteX14" fmla="*/ 6238 w 152400"/>
                <a:gd name="connsiteY14" fmla="*/ 162567 h 219075"/>
                <a:gd name="connsiteX15" fmla="*/ 1952 w 152400"/>
                <a:gd name="connsiteY15" fmla="*/ 209049 h 219075"/>
                <a:gd name="connsiteX16" fmla="*/ 116823 w 152400"/>
                <a:gd name="connsiteY16" fmla="*/ 211525 h 219075"/>
                <a:gd name="connsiteX17" fmla="*/ 158733 w 152400"/>
                <a:gd name="connsiteY17" fmla="*/ 153423 h 219075"/>
                <a:gd name="connsiteX18" fmla="*/ 122443 w 152400"/>
                <a:gd name="connsiteY18" fmla="*/ 952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219075">
                  <a:moveTo>
                    <a:pt x="122443" y="95225"/>
                  </a:moveTo>
                  <a:cubicBezTo>
                    <a:pt x="107203" y="88272"/>
                    <a:pt x="90915" y="85224"/>
                    <a:pt x="75485" y="79604"/>
                  </a:cubicBezTo>
                  <a:cubicBezTo>
                    <a:pt x="63102" y="75032"/>
                    <a:pt x="57101" y="67126"/>
                    <a:pt x="58625" y="59030"/>
                  </a:cubicBezTo>
                  <a:cubicBezTo>
                    <a:pt x="60626" y="48362"/>
                    <a:pt x="70341" y="46743"/>
                    <a:pt x="78152" y="43599"/>
                  </a:cubicBezTo>
                  <a:cubicBezTo>
                    <a:pt x="81962" y="42075"/>
                    <a:pt x="86819" y="43123"/>
                    <a:pt x="91201" y="42647"/>
                  </a:cubicBezTo>
                  <a:cubicBezTo>
                    <a:pt x="108727" y="40742"/>
                    <a:pt x="125110" y="46076"/>
                    <a:pt x="143017" y="51315"/>
                  </a:cubicBezTo>
                  <a:cubicBezTo>
                    <a:pt x="142636" y="36360"/>
                    <a:pt x="144827" y="22740"/>
                    <a:pt x="148065" y="8452"/>
                  </a:cubicBezTo>
                  <a:cubicBezTo>
                    <a:pt x="118061" y="-3264"/>
                    <a:pt x="88248" y="70"/>
                    <a:pt x="58625" y="1785"/>
                  </a:cubicBezTo>
                  <a:cubicBezTo>
                    <a:pt x="51101" y="2261"/>
                    <a:pt x="43671" y="6357"/>
                    <a:pt x="36622" y="9595"/>
                  </a:cubicBezTo>
                  <a:cubicBezTo>
                    <a:pt x="10143" y="21501"/>
                    <a:pt x="-811" y="39885"/>
                    <a:pt x="46" y="70269"/>
                  </a:cubicBezTo>
                  <a:cubicBezTo>
                    <a:pt x="809" y="96463"/>
                    <a:pt x="12810" y="112179"/>
                    <a:pt x="40337" y="122085"/>
                  </a:cubicBezTo>
                  <a:cubicBezTo>
                    <a:pt x="51767" y="126181"/>
                    <a:pt x="63673" y="129134"/>
                    <a:pt x="75104" y="133230"/>
                  </a:cubicBezTo>
                  <a:cubicBezTo>
                    <a:pt x="87010" y="137421"/>
                    <a:pt x="97582" y="143231"/>
                    <a:pt x="99297" y="156756"/>
                  </a:cubicBezTo>
                  <a:cubicBezTo>
                    <a:pt x="95963" y="170568"/>
                    <a:pt x="87772" y="175806"/>
                    <a:pt x="74151" y="175902"/>
                  </a:cubicBezTo>
                  <a:cubicBezTo>
                    <a:pt x="51481" y="176092"/>
                    <a:pt x="29098" y="175330"/>
                    <a:pt x="6238" y="162567"/>
                  </a:cubicBezTo>
                  <a:cubicBezTo>
                    <a:pt x="6714" y="180474"/>
                    <a:pt x="-1858" y="193999"/>
                    <a:pt x="1952" y="209049"/>
                  </a:cubicBezTo>
                  <a:cubicBezTo>
                    <a:pt x="47100" y="224860"/>
                    <a:pt x="82819" y="222669"/>
                    <a:pt x="116823" y="211525"/>
                  </a:cubicBezTo>
                  <a:cubicBezTo>
                    <a:pt x="141779" y="203334"/>
                    <a:pt x="157876" y="179521"/>
                    <a:pt x="158733" y="153423"/>
                  </a:cubicBezTo>
                  <a:cubicBezTo>
                    <a:pt x="159590" y="125800"/>
                    <a:pt x="147874" y="106845"/>
                    <a:pt x="122443" y="95225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72E743-45B5-41CE-B0EB-5B4DC9B01D3B}"/>
                </a:ext>
              </a:extLst>
            </p:cNvPr>
            <p:cNvSpPr/>
            <p:nvPr/>
          </p:nvSpPr>
          <p:spPr>
            <a:xfrm>
              <a:off x="6871010" y="838232"/>
              <a:ext cx="180975" cy="219075"/>
            </a:xfrm>
            <a:custGeom>
              <a:avLst/>
              <a:gdLst>
                <a:gd name="connsiteX0" fmla="*/ 180633 w 180975"/>
                <a:gd name="connsiteY0" fmla="*/ 166560 h 219075"/>
                <a:gd name="connsiteX1" fmla="*/ 151105 w 180975"/>
                <a:gd name="connsiteY1" fmla="*/ 175038 h 219075"/>
                <a:gd name="connsiteX2" fmla="*/ 122149 w 180975"/>
                <a:gd name="connsiteY2" fmla="*/ 175800 h 219075"/>
                <a:gd name="connsiteX3" fmla="*/ 58999 w 180975"/>
                <a:gd name="connsiteY3" fmla="*/ 110172 h 219075"/>
                <a:gd name="connsiteX4" fmla="*/ 124340 w 180975"/>
                <a:gd name="connsiteY4" fmla="*/ 42640 h 219075"/>
                <a:gd name="connsiteX5" fmla="*/ 179680 w 180975"/>
                <a:gd name="connsiteY5" fmla="*/ 57309 h 219075"/>
                <a:gd name="connsiteX6" fmla="*/ 182919 w 180975"/>
                <a:gd name="connsiteY6" fmla="*/ 10922 h 219075"/>
                <a:gd name="connsiteX7" fmla="*/ 86335 w 180975"/>
                <a:gd name="connsiteY7" fmla="*/ 3683 h 219075"/>
                <a:gd name="connsiteX8" fmla="*/ 52236 w 180975"/>
                <a:gd name="connsiteY8" fmla="*/ 16065 h 219075"/>
                <a:gd name="connsiteX9" fmla="*/ 896 w 180975"/>
                <a:gd name="connsiteY9" fmla="*/ 125127 h 219075"/>
                <a:gd name="connsiteX10" fmla="*/ 67857 w 180975"/>
                <a:gd name="connsiteY10" fmla="*/ 211233 h 219075"/>
                <a:gd name="connsiteX11" fmla="*/ 173013 w 180975"/>
                <a:gd name="connsiteY11" fmla="*/ 215043 h 219075"/>
                <a:gd name="connsiteX12" fmla="*/ 185300 w 180975"/>
                <a:gd name="connsiteY12" fmla="*/ 209423 h 219075"/>
                <a:gd name="connsiteX13" fmla="*/ 180633 w 180975"/>
                <a:gd name="connsiteY13" fmla="*/ 1665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219075">
                  <a:moveTo>
                    <a:pt x="180633" y="166560"/>
                  </a:moveTo>
                  <a:cubicBezTo>
                    <a:pt x="169203" y="169894"/>
                    <a:pt x="160345" y="173609"/>
                    <a:pt x="151105" y="175038"/>
                  </a:cubicBezTo>
                  <a:cubicBezTo>
                    <a:pt x="141580" y="176466"/>
                    <a:pt x="131770" y="176085"/>
                    <a:pt x="122149" y="175800"/>
                  </a:cubicBezTo>
                  <a:cubicBezTo>
                    <a:pt x="84621" y="174657"/>
                    <a:pt x="57665" y="147034"/>
                    <a:pt x="58999" y="110172"/>
                  </a:cubicBezTo>
                  <a:cubicBezTo>
                    <a:pt x="60332" y="74454"/>
                    <a:pt x="83764" y="43021"/>
                    <a:pt x="124340" y="42640"/>
                  </a:cubicBezTo>
                  <a:cubicBezTo>
                    <a:pt x="143866" y="42450"/>
                    <a:pt x="161107" y="49117"/>
                    <a:pt x="179680" y="57309"/>
                  </a:cubicBezTo>
                  <a:cubicBezTo>
                    <a:pt x="179299" y="41021"/>
                    <a:pt x="189015" y="27495"/>
                    <a:pt x="182919" y="10922"/>
                  </a:cubicBezTo>
                  <a:cubicBezTo>
                    <a:pt x="152058" y="-1556"/>
                    <a:pt x="119292" y="-2413"/>
                    <a:pt x="86335" y="3683"/>
                  </a:cubicBezTo>
                  <a:cubicBezTo>
                    <a:pt x="74620" y="5874"/>
                    <a:pt x="62713" y="10255"/>
                    <a:pt x="52236" y="16065"/>
                  </a:cubicBezTo>
                  <a:cubicBezTo>
                    <a:pt x="9278" y="39878"/>
                    <a:pt x="-3771" y="79121"/>
                    <a:pt x="896" y="125127"/>
                  </a:cubicBezTo>
                  <a:cubicBezTo>
                    <a:pt x="5087" y="167132"/>
                    <a:pt x="28900" y="196278"/>
                    <a:pt x="67857" y="211233"/>
                  </a:cubicBezTo>
                  <a:cubicBezTo>
                    <a:pt x="102051" y="224377"/>
                    <a:pt x="137770" y="221424"/>
                    <a:pt x="173013" y="215043"/>
                  </a:cubicBezTo>
                  <a:cubicBezTo>
                    <a:pt x="177013" y="214281"/>
                    <a:pt x="180728" y="211614"/>
                    <a:pt x="185300" y="209423"/>
                  </a:cubicBezTo>
                  <a:cubicBezTo>
                    <a:pt x="184157" y="195326"/>
                    <a:pt x="187776" y="181419"/>
                    <a:pt x="180633" y="16656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3D061C8-E24B-406E-A72F-1AE31C7EFEBF}"/>
                </a:ext>
              </a:extLst>
            </p:cNvPr>
            <p:cNvSpPr/>
            <p:nvPr/>
          </p:nvSpPr>
          <p:spPr>
            <a:xfrm>
              <a:off x="5104888" y="838771"/>
              <a:ext cx="180975" cy="209550"/>
            </a:xfrm>
            <a:custGeom>
              <a:avLst/>
              <a:gdLst>
                <a:gd name="connsiteX0" fmla="*/ 181868 w 180975"/>
                <a:gd name="connsiteY0" fmla="*/ 166688 h 209550"/>
                <a:gd name="connsiteX1" fmla="*/ 154055 w 180975"/>
                <a:gd name="connsiteY1" fmla="*/ 174403 h 209550"/>
                <a:gd name="connsiteX2" fmla="*/ 125099 w 180975"/>
                <a:gd name="connsiteY2" fmla="*/ 175451 h 209550"/>
                <a:gd name="connsiteX3" fmla="*/ 65853 w 180975"/>
                <a:gd name="connsiteY3" fmla="*/ 83058 h 209550"/>
                <a:gd name="connsiteX4" fmla="*/ 101096 w 180975"/>
                <a:gd name="connsiteY4" fmla="*/ 46863 h 209550"/>
                <a:gd name="connsiteX5" fmla="*/ 149769 w 180975"/>
                <a:gd name="connsiteY5" fmla="*/ 45530 h 209550"/>
                <a:gd name="connsiteX6" fmla="*/ 183106 w 180975"/>
                <a:gd name="connsiteY6" fmla="*/ 51435 h 209550"/>
                <a:gd name="connsiteX7" fmla="*/ 183106 w 180975"/>
                <a:gd name="connsiteY7" fmla="*/ 11240 h 209550"/>
                <a:gd name="connsiteX8" fmla="*/ 115098 w 180975"/>
                <a:gd name="connsiteY8" fmla="*/ 0 h 209550"/>
                <a:gd name="connsiteX9" fmla="*/ 1179 w 180975"/>
                <a:gd name="connsiteY9" fmla="*/ 93250 h 209550"/>
                <a:gd name="connsiteX10" fmla="*/ 63853 w 180975"/>
                <a:gd name="connsiteY10" fmla="*/ 207645 h 209550"/>
                <a:gd name="connsiteX11" fmla="*/ 155674 w 180975"/>
                <a:gd name="connsiteY11" fmla="*/ 217170 h 209550"/>
                <a:gd name="connsiteX12" fmla="*/ 184440 w 180975"/>
                <a:gd name="connsiteY12" fmla="*/ 207740 h 209550"/>
                <a:gd name="connsiteX13" fmla="*/ 184344 w 180975"/>
                <a:gd name="connsiteY13" fmla="*/ 186500 h 209550"/>
                <a:gd name="connsiteX14" fmla="*/ 181868 w 180975"/>
                <a:gd name="connsiteY14" fmla="*/ 1666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09550">
                  <a:moveTo>
                    <a:pt x="181868" y="166688"/>
                  </a:moveTo>
                  <a:cubicBezTo>
                    <a:pt x="172438" y="169355"/>
                    <a:pt x="163389" y="172974"/>
                    <a:pt x="154055" y="174403"/>
                  </a:cubicBezTo>
                  <a:cubicBezTo>
                    <a:pt x="144530" y="175832"/>
                    <a:pt x="134719" y="175641"/>
                    <a:pt x="125099" y="175451"/>
                  </a:cubicBezTo>
                  <a:cubicBezTo>
                    <a:pt x="73569" y="174498"/>
                    <a:pt x="50232" y="132969"/>
                    <a:pt x="65853" y="83058"/>
                  </a:cubicBezTo>
                  <a:cubicBezTo>
                    <a:pt x="71378" y="65437"/>
                    <a:pt x="83284" y="53626"/>
                    <a:pt x="101096" y="46863"/>
                  </a:cubicBezTo>
                  <a:cubicBezTo>
                    <a:pt x="117479" y="40672"/>
                    <a:pt x="133195" y="41910"/>
                    <a:pt x="149769" y="45530"/>
                  </a:cubicBezTo>
                  <a:cubicBezTo>
                    <a:pt x="160246" y="47816"/>
                    <a:pt x="169771" y="56960"/>
                    <a:pt x="183106" y="51435"/>
                  </a:cubicBezTo>
                  <a:cubicBezTo>
                    <a:pt x="183106" y="39148"/>
                    <a:pt x="183106" y="26956"/>
                    <a:pt x="183106" y="11240"/>
                  </a:cubicBezTo>
                  <a:cubicBezTo>
                    <a:pt x="161961" y="0"/>
                    <a:pt x="138624" y="0"/>
                    <a:pt x="115098" y="0"/>
                  </a:cubicBezTo>
                  <a:cubicBezTo>
                    <a:pt x="61948" y="191"/>
                    <a:pt x="11561" y="26765"/>
                    <a:pt x="1179" y="93250"/>
                  </a:cubicBezTo>
                  <a:cubicBezTo>
                    <a:pt x="-5013" y="133064"/>
                    <a:pt x="12799" y="188976"/>
                    <a:pt x="63853" y="207645"/>
                  </a:cubicBezTo>
                  <a:cubicBezTo>
                    <a:pt x="94238" y="218789"/>
                    <a:pt x="124337" y="220218"/>
                    <a:pt x="155674" y="217170"/>
                  </a:cubicBezTo>
                  <a:cubicBezTo>
                    <a:pt x="166247" y="216122"/>
                    <a:pt x="176439" y="215265"/>
                    <a:pt x="184440" y="207740"/>
                  </a:cubicBezTo>
                  <a:cubicBezTo>
                    <a:pt x="184440" y="200597"/>
                    <a:pt x="184821" y="193548"/>
                    <a:pt x="184344" y="186500"/>
                  </a:cubicBezTo>
                  <a:cubicBezTo>
                    <a:pt x="183678" y="179832"/>
                    <a:pt x="186154" y="172593"/>
                    <a:pt x="181868" y="166688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9410A34-4A33-4136-8F5D-AA1AE9171EBB}"/>
                </a:ext>
              </a:extLst>
            </p:cNvPr>
            <p:cNvSpPr/>
            <p:nvPr/>
          </p:nvSpPr>
          <p:spPr>
            <a:xfrm>
              <a:off x="7437476" y="839576"/>
              <a:ext cx="161925" cy="209550"/>
            </a:xfrm>
            <a:custGeom>
              <a:avLst/>
              <a:gdLst>
                <a:gd name="connsiteX0" fmla="*/ 1072 w 161925"/>
                <a:gd name="connsiteY0" fmla="*/ 2530 h 209550"/>
                <a:gd name="connsiteX1" fmla="*/ 2215 w 161925"/>
                <a:gd name="connsiteY1" fmla="*/ 46535 h 209550"/>
                <a:gd name="connsiteX2" fmla="*/ 52888 w 161925"/>
                <a:gd name="connsiteY2" fmla="*/ 46535 h 209550"/>
                <a:gd name="connsiteX3" fmla="*/ 52888 w 161925"/>
                <a:gd name="connsiteY3" fmla="*/ 131593 h 209550"/>
                <a:gd name="connsiteX4" fmla="*/ 53365 w 161925"/>
                <a:gd name="connsiteY4" fmla="*/ 215985 h 209550"/>
                <a:gd name="connsiteX5" fmla="*/ 111467 w 161925"/>
                <a:gd name="connsiteY5" fmla="*/ 212746 h 209550"/>
                <a:gd name="connsiteX6" fmla="*/ 111467 w 161925"/>
                <a:gd name="connsiteY6" fmla="*/ 46249 h 209550"/>
                <a:gd name="connsiteX7" fmla="*/ 157949 w 161925"/>
                <a:gd name="connsiteY7" fmla="*/ 46249 h 209550"/>
                <a:gd name="connsiteX8" fmla="*/ 159759 w 161925"/>
                <a:gd name="connsiteY8" fmla="*/ 4054 h 209550"/>
                <a:gd name="connsiteX9" fmla="*/ 1072 w 161925"/>
                <a:gd name="connsiteY9" fmla="*/ 253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09550">
                  <a:moveTo>
                    <a:pt x="1072" y="2530"/>
                  </a:moveTo>
                  <a:cubicBezTo>
                    <a:pt x="120" y="16722"/>
                    <a:pt x="-1214" y="31009"/>
                    <a:pt x="2215" y="46535"/>
                  </a:cubicBezTo>
                  <a:cubicBezTo>
                    <a:pt x="19170" y="46535"/>
                    <a:pt x="34791" y="46535"/>
                    <a:pt x="52888" y="46535"/>
                  </a:cubicBezTo>
                  <a:cubicBezTo>
                    <a:pt x="52888" y="77206"/>
                    <a:pt x="52793" y="104447"/>
                    <a:pt x="52888" y="131593"/>
                  </a:cubicBezTo>
                  <a:cubicBezTo>
                    <a:pt x="52984" y="159406"/>
                    <a:pt x="53174" y="187124"/>
                    <a:pt x="53365" y="215985"/>
                  </a:cubicBezTo>
                  <a:cubicBezTo>
                    <a:pt x="74415" y="214461"/>
                    <a:pt x="92608" y="218557"/>
                    <a:pt x="111467" y="212746"/>
                  </a:cubicBezTo>
                  <a:cubicBezTo>
                    <a:pt x="111467" y="157406"/>
                    <a:pt x="111467" y="103018"/>
                    <a:pt x="111467" y="46249"/>
                  </a:cubicBezTo>
                  <a:cubicBezTo>
                    <a:pt x="127945" y="46249"/>
                    <a:pt x="143376" y="46249"/>
                    <a:pt x="157949" y="46249"/>
                  </a:cubicBezTo>
                  <a:cubicBezTo>
                    <a:pt x="164617" y="26342"/>
                    <a:pt x="164617" y="24723"/>
                    <a:pt x="159759" y="4054"/>
                  </a:cubicBezTo>
                  <a:cubicBezTo>
                    <a:pt x="141090" y="-423"/>
                    <a:pt x="45745" y="-1566"/>
                    <a:pt x="1072" y="253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C29AFA5-A401-4DE9-9CB6-E8C375E37D68}"/>
                </a:ext>
              </a:extLst>
            </p:cNvPr>
            <p:cNvSpPr/>
            <p:nvPr/>
          </p:nvSpPr>
          <p:spPr>
            <a:xfrm>
              <a:off x="7643396" y="839915"/>
              <a:ext cx="47625" cy="209550"/>
            </a:xfrm>
            <a:custGeom>
              <a:avLst/>
              <a:gdLst>
                <a:gd name="connsiteX0" fmla="*/ 2607 w 47625"/>
                <a:gd name="connsiteY0" fmla="*/ 0 h 209550"/>
                <a:gd name="connsiteX1" fmla="*/ 4035 w 47625"/>
                <a:gd name="connsiteY1" fmla="*/ 215551 h 209550"/>
                <a:gd name="connsiteX2" fmla="*/ 56804 w 47625"/>
                <a:gd name="connsiteY2" fmla="*/ 213455 h 209550"/>
                <a:gd name="connsiteX3" fmla="*/ 56804 w 47625"/>
                <a:gd name="connsiteY3" fmla="*/ 4096 h 209550"/>
                <a:gd name="connsiteX4" fmla="*/ 2607 w 476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09550">
                  <a:moveTo>
                    <a:pt x="2607" y="0"/>
                  </a:moveTo>
                  <a:cubicBezTo>
                    <a:pt x="-1584" y="36100"/>
                    <a:pt x="-441" y="196025"/>
                    <a:pt x="4035" y="215551"/>
                  </a:cubicBezTo>
                  <a:cubicBezTo>
                    <a:pt x="21752" y="214503"/>
                    <a:pt x="39850" y="217932"/>
                    <a:pt x="56804" y="213455"/>
                  </a:cubicBezTo>
                  <a:cubicBezTo>
                    <a:pt x="56804" y="142685"/>
                    <a:pt x="56804" y="73628"/>
                    <a:pt x="56804" y="4096"/>
                  </a:cubicBezTo>
                  <a:cubicBezTo>
                    <a:pt x="38897" y="-2953"/>
                    <a:pt x="21371" y="1810"/>
                    <a:pt x="2607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1300B1-ED0A-4906-BA0B-3F65514ACCDD}"/>
                </a:ext>
              </a:extLst>
            </p:cNvPr>
            <p:cNvSpPr/>
            <p:nvPr/>
          </p:nvSpPr>
          <p:spPr>
            <a:xfrm>
              <a:off x="7105078" y="844867"/>
              <a:ext cx="47625" cy="209550"/>
            </a:xfrm>
            <a:custGeom>
              <a:avLst/>
              <a:gdLst>
                <a:gd name="connsiteX0" fmla="*/ 0 w 47625"/>
                <a:gd name="connsiteY0" fmla="*/ 0 h 209550"/>
                <a:gd name="connsiteX1" fmla="*/ 0 w 47625"/>
                <a:gd name="connsiteY1" fmla="*/ 209550 h 209550"/>
                <a:gd name="connsiteX2" fmla="*/ 52006 w 47625"/>
                <a:gd name="connsiteY2" fmla="*/ 209550 h 209550"/>
                <a:gd name="connsiteX3" fmla="*/ 54197 w 47625"/>
                <a:gd name="connsiteY3" fmla="*/ 0 h 209550"/>
                <a:gd name="connsiteX4" fmla="*/ 0 w 476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09550">
                  <a:moveTo>
                    <a:pt x="0" y="0"/>
                  </a:moveTo>
                  <a:cubicBezTo>
                    <a:pt x="0" y="70390"/>
                    <a:pt x="0" y="139446"/>
                    <a:pt x="0" y="209550"/>
                  </a:cubicBezTo>
                  <a:cubicBezTo>
                    <a:pt x="17526" y="209550"/>
                    <a:pt x="33909" y="209550"/>
                    <a:pt x="52006" y="209550"/>
                  </a:cubicBezTo>
                  <a:cubicBezTo>
                    <a:pt x="57531" y="190691"/>
                    <a:pt x="58864" y="37433"/>
                    <a:pt x="54197" y="0"/>
                  </a:cubicBezTo>
                  <a:cubicBezTo>
                    <a:pt x="36290" y="0"/>
                    <a:pt x="18383" y="0"/>
                    <a:pt x="0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4EF2BFB-E23C-4A78-8749-0DE79DB22F16}"/>
                </a:ext>
              </a:extLst>
            </p:cNvPr>
            <p:cNvSpPr/>
            <p:nvPr/>
          </p:nvSpPr>
          <p:spPr>
            <a:xfrm>
              <a:off x="4997363" y="844487"/>
              <a:ext cx="57150" cy="209550"/>
            </a:xfrm>
            <a:custGeom>
              <a:avLst/>
              <a:gdLst>
                <a:gd name="connsiteX0" fmla="*/ 2880 w 57150"/>
                <a:gd name="connsiteY0" fmla="*/ 0 h 209550"/>
                <a:gd name="connsiteX1" fmla="*/ 3833 w 57150"/>
                <a:gd name="connsiteY1" fmla="*/ 209931 h 209550"/>
                <a:gd name="connsiteX2" fmla="*/ 52886 w 57150"/>
                <a:gd name="connsiteY2" fmla="*/ 209931 h 209550"/>
                <a:gd name="connsiteX3" fmla="*/ 54601 w 57150"/>
                <a:gd name="connsiteY3" fmla="*/ 0 h 209550"/>
                <a:gd name="connsiteX4" fmla="*/ 2880 w 5715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09550">
                  <a:moveTo>
                    <a:pt x="2880" y="0"/>
                  </a:moveTo>
                  <a:cubicBezTo>
                    <a:pt x="-1501" y="30575"/>
                    <a:pt x="-644" y="191453"/>
                    <a:pt x="3833" y="209931"/>
                  </a:cubicBezTo>
                  <a:cubicBezTo>
                    <a:pt x="20311" y="209931"/>
                    <a:pt x="36789" y="209931"/>
                    <a:pt x="52886" y="209931"/>
                  </a:cubicBezTo>
                  <a:cubicBezTo>
                    <a:pt x="59078" y="192119"/>
                    <a:pt x="60221" y="25432"/>
                    <a:pt x="54601" y="0"/>
                  </a:cubicBezTo>
                  <a:cubicBezTo>
                    <a:pt x="37361" y="0"/>
                    <a:pt x="20025" y="0"/>
                    <a:pt x="2880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5DF5386-3450-4E6F-A406-9CDCE698EF61}"/>
                </a:ext>
              </a:extLst>
            </p:cNvPr>
            <p:cNvSpPr/>
            <p:nvPr/>
          </p:nvSpPr>
          <p:spPr>
            <a:xfrm>
              <a:off x="3976703" y="5793902"/>
              <a:ext cx="209550" cy="219075"/>
            </a:xfrm>
            <a:custGeom>
              <a:avLst/>
              <a:gdLst>
                <a:gd name="connsiteX0" fmla="*/ 138763 w 209550"/>
                <a:gd name="connsiteY0" fmla="*/ 3394 h 219075"/>
                <a:gd name="connsiteX1" fmla="*/ 75612 w 209550"/>
                <a:gd name="connsiteY1" fmla="*/ 3680 h 219075"/>
                <a:gd name="connsiteX2" fmla="*/ 13033 w 209550"/>
                <a:gd name="connsiteY2" fmla="*/ 49495 h 219075"/>
                <a:gd name="connsiteX3" fmla="*/ 5603 w 209550"/>
                <a:gd name="connsiteY3" fmla="*/ 156651 h 219075"/>
                <a:gd name="connsiteX4" fmla="*/ 28082 w 209550"/>
                <a:gd name="connsiteY4" fmla="*/ 195418 h 219075"/>
                <a:gd name="connsiteX5" fmla="*/ 76946 w 209550"/>
                <a:gd name="connsiteY5" fmla="*/ 224469 h 219075"/>
                <a:gd name="connsiteX6" fmla="*/ 141716 w 209550"/>
                <a:gd name="connsiteY6" fmla="*/ 224469 h 219075"/>
                <a:gd name="connsiteX7" fmla="*/ 149240 w 209550"/>
                <a:gd name="connsiteY7" fmla="*/ 218850 h 219075"/>
                <a:gd name="connsiteX8" fmla="*/ 203342 w 209550"/>
                <a:gd name="connsiteY8" fmla="*/ 174368 h 219075"/>
                <a:gd name="connsiteX9" fmla="*/ 201628 w 209550"/>
                <a:gd name="connsiteY9" fmla="*/ 48543 h 219075"/>
                <a:gd name="connsiteX10" fmla="*/ 138763 w 209550"/>
                <a:gd name="connsiteY10" fmla="*/ 3394 h 219075"/>
                <a:gd name="connsiteX11" fmla="*/ 139811 w 209550"/>
                <a:gd name="connsiteY11" fmla="*/ 168367 h 219075"/>
                <a:gd name="connsiteX12" fmla="*/ 67897 w 209550"/>
                <a:gd name="connsiteY12" fmla="*/ 155984 h 219075"/>
                <a:gd name="connsiteX13" fmla="*/ 65801 w 209550"/>
                <a:gd name="connsiteY13" fmla="*/ 75308 h 219075"/>
                <a:gd name="connsiteX14" fmla="*/ 110188 w 209550"/>
                <a:gd name="connsiteY14" fmla="*/ 45495 h 219075"/>
                <a:gd name="connsiteX15" fmla="*/ 126857 w 209550"/>
                <a:gd name="connsiteY15" fmla="*/ 46638 h 219075"/>
                <a:gd name="connsiteX16" fmla="*/ 139811 w 209550"/>
                <a:gd name="connsiteY16" fmla="*/ 16836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19075">
                  <a:moveTo>
                    <a:pt x="138763" y="3394"/>
                  </a:moveTo>
                  <a:cubicBezTo>
                    <a:pt x="117808" y="-892"/>
                    <a:pt x="96281" y="-1464"/>
                    <a:pt x="75612" y="3680"/>
                  </a:cubicBezTo>
                  <a:cubicBezTo>
                    <a:pt x="49037" y="10347"/>
                    <a:pt x="25511" y="23016"/>
                    <a:pt x="13033" y="49495"/>
                  </a:cubicBezTo>
                  <a:cubicBezTo>
                    <a:pt x="-3255" y="84166"/>
                    <a:pt x="-2493" y="120075"/>
                    <a:pt x="5603" y="156651"/>
                  </a:cubicBezTo>
                  <a:cubicBezTo>
                    <a:pt x="9032" y="172177"/>
                    <a:pt x="18081" y="183702"/>
                    <a:pt x="28082" y="195418"/>
                  </a:cubicBezTo>
                  <a:cubicBezTo>
                    <a:pt x="41322" y="210848"/>
                    <a:pt x="59610" y="216564"/>
                    <a:pt x="76946" y="224469"/>
                  </a:cubicBezTo>
                  <a:cubicBezTo>
                    <a:pt x="98567" y="224469"/>
                    <a:pt x="120189" y="224469"/>
                    <a:pt x="141716" y="224469"/>
                  </a:cubicBezTo>
                  <a:cubicBezTo>
                    <a:pt x="142192" y="219802"/>
                    <a:pt x="145716" y="219802"/>
                    <a:pt x="149240" y="218850"/>
                  </a:cubicBezTo>
                  <a:cubicBezTo>
                    <a:pt x="173910" y="212182"/>
                    <a:pt x="192865" y="197323"/>
                    <a:pt x="203342" y="174368"/>
                  </a:cubicBezTo>
                  <a:cubicBezTo>
                    <a:pt x="222488" y="132553"/>
                    <a:pt x="223535" y="90167"/>
                    <a:pt x="201628" y="48543"/>
                  </a:cubicBezTo>
                  <a:cubicBezTo>
                    <a:pt x="188293" y="23111"/>
                    <a:pt x="166290" y="9014"/>
                    <a:pt x="138763" y="3394"/>
                  </a:cubicBezTo>
                  <a:close/>
                  <a:moveTo>
                    <a:pt x="139811" y="168367"/>
                  </a:moveTo>
                  <a:cubicBezTo>
                    <a:pt x="121523" y="190275"/>
                    <a:pt x="79994" y="184179"/>
                    <a:pt x="67897" y="155984"/>
                  </a:cubicBezTo>
                  <a:cubicBezTo>
                    <a:pt x="56848" y="130077"/>
                    <a:pt x="55514" y="102168"/>
                    <a:pt x="65801" y="75308"/>
                  </a:cubicBezTo>
                  <a:cubicBezTo>
                    <a:pt x="75326" y="50448"/>
                    <a:pt x="84089" y="45304"/>
                    <a:pt x="110188" y="45495"/>
                  </a:cubicBezTo>
                  <a:cubicBezTo>
                    <a:pt x="115522" y="45495"/>
                    <a:pt x="120856" y="46161"/>
                    <a:pt x="126857" y="46638"/>
                  </a:cubicBezTo>
                  <a:cubicBezTo>
                    <a:pt x="162194" y="77594"/>
                    <a:pt x="167528" y="135125"/>
                    <a:pt x="139811" y="168367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BA38E47-982D-4368-BC95-036B61C9D606}"/>
                </a:ext>
              </a:extLst>
            </p:cNvPr>
            <p:cNvSpPr/>
            <p:nvPr/>
          </p:nvSpPr>
          <p:spPr>
            <a:xfrm>
              <a:off x="5365044" y="5794748"/>
              <a:ext cx="209550" cy="219075"/>
            </a:xfrm>
            <a:custGeom>
              <a:avLst/>
              <a:gdLst>
                <a:gd name="connsiteX0" fmla="*/ 130595 w 209550"/>
                <a:gd name="connsiteY0" fmla="*/ 1786 h 219075"/>
                <a:gd name="connsiteX1" fmla="*/ 83446 w 209550"/>
                <a:gd name="connsiteY1" fmla="*/ 1595 h 219075"/>
                <a:gd name="connsiteX2" fmla="*/ 6389 w 209550"/>
                <a:gd name="connsiteY2" fmla="*/ 62936 h 219075"/>
                <a:gd name="connsiteX3" fmla="*/ 865 w 209550"/>
                <a:gd name="connsiteY3" fmla="*/ 131992 h 219075"/>
                <a:gd name="connsiteX4" fmla="*/ 56014 w 209550"/>
                <a:gd name="connsiteY4" fmla="*/ 214003 h 219075"/>
                <a:gd name="connsiteX5" fmla="*/ 76493 w 209550"/>
                <a:gd name="connsiteY5" fmla="*/ 223528 h 219075"/>
                <a:gd name="connsiteX6" fmla="*/ 141263 w 209550"/>
                <a:gd name="connsiteY6" fmla="*/ 223528 h 219075"/>
                <a:gd name="connsiteX7" fmla="*/ 148788 w 209550"/>
                <a:gd name="connsiteY7" fmla="*/ 217908 h 219075"/>
                <a:gd name="connsiteX8" fmla="*/ 202985 w 209550"/>
                <a:gd name="connsiteY8" fmla="*/ 173522 h 219075"/>
                <a:gd name="connsiteX9" fmla="*/ 204033 w 209550"/>
                <a:gd name="connsiteY9" fmla="*/ 52363 h 219075"/>
                <a:gd name="connsiteX10" fmla="*/ 130595 w 209550"/>
                <a:gd name="connsiteY10" fmla="*/ 1786 h 219075"/>
                <a:gd name="connsiteX11" fmla="*/ 144502 w 209550"/>
                <a:gd name="connsiteY11" fmla="*/ 159806 h 219075"/>
                <a:gd name="connsiteX12" fmla="*/ 104306 w 209550"/>
                <a:gd name="connsiteY12" fmla="*/ 180284 h 219075"/>
                <a:gd name="connsiteX13" fmla="*/ 66968 w 209550"/>
                <a:gd name="connsiteY13" fmla="*/ 153710 h 219075"/>
                <a:gd name="connsiteX14" fmla="*/ 65730 w 209550"/>
                <a:gd name="connsiteY14" fmla="*/ 72747 h 219075"/>
                <a:gd name="connsiteX15" fmla="*/ 108878 w 209550"/>
                <a:gd name="connsiteY15" fmla="*/ 44553 h 219075"/>
                <a:gd name="connsiteX16" fmla="*/ 126023 w 209550"/>
                <a:gd name="connsiteY16" fmla="*/ 45600 h 219075"/>
                <a:gd name="connsiteX17" fmla="*/ 144502 w 209550"/>
                <a:gd name="connsiteY17" fmla="*/ 15980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19075">
                  <a:moveTo>
                    <a:pt x="130595" y="1786"/>
                  </a:moveTo>
                  <a:cubicBezTo>
                    <a:pt x="114879" y="167"/>
                    <a:pt x="99448" y="-1167"/>
                    <a:pt x="83446" y="1595"/>
                  </a:cubicBezTo>
                  <a:cubicBezTo>
                    <a:pt x="46108" y="7977"/>
                    <a:pt x="19343" y="26265"/>
                    <a:pt x="6389" y="62936"/>
                  </a:cubicBezTo>
                  <a:cubicBezTo>
                    <a:pt x="-1612" y="85606"/>
                    <a:pt x="-278" y="108847"/>
                    <a:pt x="865" y="131992"/>
                  </a:cubicBezTo>
                  <a:cubicBezTo>
                    <a:pt x="2770" y="170092"/>
                    <a:pt x="21439" y="196953"/>
                    <a:pt x="56014" y="214003"/>
                  </a:cubicBezTo>
                  <a:cubicBezTo>
                    <a:pt x="62777" y="217337"/>
                    <a:pt x="72874" y="214003"/>
                    <a:pt x="76493" y="223528"/>
                  </a:cubicBezTo>
                  <a:cubicBezTo>
                    <a:pt x="98115" y="223528"/>
                    <a:pt x="119737" y="223528"/>
                    <a:pt x="141263" y="223528"/>
                  </a:cubicBezTo>
                  <a:cubicBezTo>
                    <a:pt x="141739" y="218956"/>
                    <a:pt x="145359" y="218860"/>
                    <a:pt x="148788" y="217908"/>
                  </a:cubicBezTo>
                  <a:cubicBezTo>
                    <a:pt x="173458" y="211336"/>
                    <a:pt x="192222" y="196381"/>
                    <a:pt x="202985" y="173522"/>
                  </a:cubicBezTo>
                  <a:cubicBezTo>
                    <a:pt x="221749" y="133612"/>
                    <a:pt x="222797" y="92464"/>
                    <a:pt x="204033" y="52363"/>
                  </a:cubicBezTo>
                  <a:cubicBezTo>
                    <a:pt x="189841" y="21979"/>
                    <a:pt x="164409" y="5310"/>
                    <a:pt x="130595" y="1786"/>
                  </a:cubicBezTo>
                  <a:close/>
                  <a:moveTo>
                    <a:pt x="144502" y="159806"/>
                  </a:moveTo>
                  <a:cubicBezTo>
                    <a:pt x="134691" y="175522"/>
                    <a:pt x="121737" y="181427"/>
                    <a:pt x="104306" y="180284"/>
                  </a:cubicBezTo>
                  <a:cubicBezTo>
                    <a:pt x="86399" y="179141"/>
                    <a:pt x="72969" y="168949"/>
                    <a:pt x="66968" y="153710"/>
                  </a:cubicBezTo>
                  <a:cubicBezTo>
                    <a:pt x="56681" y="127516"/>
                    <a:pt x="56014" y="99893"/>
                    <a:pt x="65730" y="72747"/>
                  </a:cubicBezTo>
                  <a:cubicBezTo>
                    <a:pt x="72969" y="52459"/>
                    <a:pt x="87447" y="43124"/>
                    <a:pt x="108878" y="44553"/>
                  </a:cubicBezTo>
                  <a:cubicBezTo>
                    <a:pt x="114212" y="44934"/>
                    <a:pt x="119641" y="45220"/>
                    <a:pt x="126023" y="45600"/>
                  </a:cubicBezTo>
                  <a:cubicBezTo>
                    <a:pt x="160123" y="74462"/>
                    <a:pt x="166981" y="123896"/>
                    <a:pt x="144502" y="159806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8270D2D-461F-4640-B3C7-D8D30CAAAFB8}"/>
                </a:ext>
              </a:extLst>
            </p:cNvPr>
            <p:cNvSpPr/>
            <p:nvPr/>
          </p:nvSpPr>
          <p:spPr>
            <a:xfrm>
              <a:off x="7045445" y="5798439"/>
              <a:ext cx="180975" cy="219075"/>
            </a:xfrm>
            <a:custGeom>
              <a:avLst/>
              <a:gdLst>
                <a:gd name="connsiteX0" fmla="*/ 186220 w 180975"/>
                <a:gd name="connsiteY0" fmla="*/ 0 h 219075"/>
                <a:gd name="connsiteX1" fmla="*/ 132976 w 180975"/>
                <a:gd name="connsiteY1" fmla="*/ 0 h 219075"/>
                <a:gd name="connsiteX2" fmla="*/ 130404 w 180975"/>
                <a:gd name="connsiteY2" fmla="*/ 19431 h 219075"/>
                <a:gd name="connsiteX3" fmla="*/ 130308 w 180975"/>
                <a:gd name="connsiteY3" fmla="*/ 124777 h 219075"/>
                <a:gd name="connsiteX4" fmla="*/ 129547 w 180975"/>
                <a:gd name="connsiteY4" fmla="*/ 146304 h 219075"/>
                <a:gd name="connsiteX5" fmla="*/ 94780 w 180975"/>
                <a:gd name="connsiteY5" fmla="*/ 176784 h 219075"/>
                <a:gd name="connsiteX6" fmla="*/ 59919 w 180975"/>
                <a:gd name="connsiteY6" fmla="*/ 146399 h 219075"/>
                <a:gd name="connsiteX7" fmla="*/ 58966 w 180975"/>
                <a:gd name="connsiteY7" fmla="*/ 122111 h 219075"/>
                <a:gd name="connsiteX8" fmla="*/ 58776 w 180975"/>
                <a:gd name="connsiteY8" fmla="*/ 16764 h 219075"/>
                <a:gd name="connsiteX9" fmla="*/ 55918 w 180975"/>
                <a:gd name="connsiteY9" fmla="*/ 0 h 219075"/>
                <a:gd name="connsiteX10" fmla="*/ 578 w 180975"/>
                <a:gd name="connsiteY10" fmla="*/ 0 h 219075"/>
                <a:gd name="connsiteX11" fmla="*/ 1340 w 180975"/>
                <a:gd name="connsiteY11" fmla="*/ 154400 h 219075"/>
                <a:gd name="connsiteX12" fmla="*/ 42012 w 180975"/>
                <a:gd name="connsiteY12" fmla="*/ 210693 h 219075"/>
                <a:gd name="connsiteX13" fmla="*/ 59443 w 180975"/>
                <a:gd name="connsiteY13" fmla="*/ 219837 h 219075"/>
                <a:gd name="connsiteX14" fmla="*/ 129642 w 180975"/>
                <a:gd name="connsiteY14" fmla="*/ 219837 h 219075"/>
                <a:gd name="connsiteX15" fmla="*/ 131928 w 180975"/>
                <a:gd name="connsiteY15" fmla="*/ 215551 h 219075"/>
                <a:gd name="connsiteX16" fmla="*/ 189173 w 180975"/>
                <a:gd name="connsiteY16" fmla="*/ 132874 h 219075"/>
                <a:gd name="connsiteX17" fmla="*/ 189078 w 180975"/>
                <a:gd name="connsiteY17" fmla="*/ 16764 h 219075"/>
                <a:gd name="connsiteX18" fmla="*/ 186220 w 180975"/>
                <a:gd name="connsiteY18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975" h="219075">
                  <a:moveTo>
                    <a:pt x="186220" y="0"/>
                  </a:moveTo>
                  <a:cubicBezTo>
                    <a:pt x="167742" y="0"/>
                    <a:pt x="150025" y="0"/>
                    <a:pt x="132976" y="0"/>
                  </a:cubicBezTo>
                  <a:cubicBezTo>
                    <a:pt x="128785" y="6953"/>
                    <a:pt x="130404" y="13335"/>
                    <a:pt x="130404" y="19431"/>
                  </a:cubicBezTo>
                  <a:cubicBezTo>
                    <a:pt x="130213" y="54483"/>
                    <a:pt x="130404" y="89630"/>
                    <a:pt x="130308" y="124777"/>
                  </a:cubicBezTo>
                  <a:cubicBezTo>
                    <a:pt x="130308" y="132016"/>
                    <a:pt x="130594" y="139255"/>
                    <a:pt x="129547" y="146304"/>
                  </a:cubicBezTo>
                  <a:cubicBezTo>
                    <a:pt x="126594" y="165545"/>
                    <a:pt x="113545" y="176689"/>
                    <a:pt x="94780" y="176784"/>
                  </a:cubicBezTo>
                  <a:cubicBezTo>
                    <a:pt x="76111" y="176784"/>
                    <a:pt x="62872" y="165640"/>
                    <a:pt x="59919" y="146399"/>
                  </a:cubicBezTo>
                  <a:cubicBezTo>
                    <a:pt x="58681" y="138493"/>
                    <a:pt x="59062" y="130207"/>
                    <a:pt x="58966" y="122111"/>
                  </a:cubicBezTo>
                  <a:cubicBezTo>
                    <a:pt x="58871" y="86963"/>
                    <a:pt x="59062" y="51911"/>
                    <a:pt x="58776" y="16764"/>
                  </a:cubicBezTo>
                  <a:cubicBezTo>
                    <a:pt x="58776" y="10859"/>
                    <a:pt x="61348" y="4000"/>
                    <a:pt x="55918" y="0"/>
                  </a:cubicBezTo>
                  <a:cubicBezTo>
                    <a:pt x="37249" y="0"/>
                    <a:pt x="19533" y="0"/>
                    <a:pt x="578" y="0"/>
                  </a:cubicBezTo>
                  <a:cubicBezTo>
                    <a:pt x="578" y="52292"/>
                    <a:pt x="-1136" y="103441"/>
                    <a:pt x="1340" y="154400"/>
                  </a:cubicBezTo>
                  <a:cubicBezTo>
                    <a:pt x="2578" y="179546"/>
                    <a:pt x="19152" y="198215"/>
                    <a:pt x="42012" y="210693"/>
                  </a:cubicBezTo>
                  <a:cubicBezTo>
                    <a:pt x="47727" y="213836"/>
                    <a:pt x="57157" y="210407"/>
                    <a:pt x="59443" y="219837"/>
                  </a:cubicBezTo>
                  <a:cubicBezTo>
                    <a:pt x="82874" y="219837"/>
                    <a:pt x="106210" y="219837"/>
                    <a:pt x="129642" y="219837"/>
                  </a:cubicBezTo>
                  <a:cubicBezTo>
                    <a:pt x="130404" y="218408"/>
                    <a:pt x="130785" y="216027"/>
                    <a:pt x="131928" y="215551"/>
                  </a:cubicBezTo>
                  <a:cubicBezTo>
                    <a:pt x="174886" y="198787"/>
                    <a:pt x="188982" y="178689"/>
                    <a:pt x="189173" y="132874"/>
                  </a:cubicBezTo>
                  <a:cubicBezTo>
                    <a:pt x="189364" y="94202"/>
                    <a:pt x="189364" y="55436"/>
                    <a:pt x="189078" y="16764"/>
                  </a:cubicBezTo>
                  <a:cubicBezTo>
                    <a:pt x="189268" y="10953"/>
                    <a:pt x="191840" y="4096"/>
                    <a:pt x="186220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306B2AE-7C75-4BD5-8D05-44DDD5CA1BD6}"/>
                </a:ext>
              </a:extLst>
            </p:cNvPr>
            <p:cNvSpPr/>
            <p:nvPr/>
          </p:nvSpPr>
          <p:spPr>
            <a:xfrm>
              <a:off x="8046434" y="5793874"/>
              <a:ext cx="161925" cy="219075"/>
            </a:xfrm>
            <a:custGeom>
              <a:avLst/>
              <a:gdLst>
                <a:gd name="connsiteX0" fmla="*/ 164402 w 161925"/>
                <a:gd name="connsiteY0" fmla="*/ 150488 h 219075"/>
                <a:gd name="connsiteX1" fmla="*/ 115538 w 161925"/>
                <a:gd name="connsiteY1" fmla="*/ 93910 h 219075"/>
                <a:gd name="connsiteX2" fmla="*/ 77915 w 161925"/>
                <a:gd name="connsiteY2" fmla="*/ 80765 h 219075"/>
                <a:gd name="connsiteX3" fmla="*/ 64675 w 161925"/>
                <a:gd name="connsiteY3" fmla="*/ 52952 h 219075"/>
                <a:gd name="connsiteX4" fmla="*/ 148400 w 161925"/>
                <a:gd name="connsiteY4" fmla="*/ 51809 h 219075"/>
                <a:gd name="connsiteX5" fmla="*/ 148400 w 161925"/>
                <a:gd name="connsiteY5" fmla="*/ 10185 h 219075"/>
                <a:gd name="connsiteX6" fmla="*/ 132112 w 161925"/>
                <a:gd name="connsiteY6" fmla="*/ 3232 h 219075"/>
                <a:gd name="connsiteX7" fmla="*/ 108013 w 161925"/>
                <a:gd name="connsiteY7" fmla="*/ 1326 h 219075"/>
                <a:gd name="connsiteX8" fmla="*/ 30766 w 161925"/>
                <a:gd name="connsiteY8" fmla="*/ 14471 h 219075"/>
                <a:gd name="connsiteX9" fmla="*/ 0 w 161925"/>
                <a:gd name="connsiteY9" fmla="*/ 67430 h 219075"/>
                <a:gd name="connsiteX10" fmla="*/ 33433 w 161925"/>
                <a:gd name="connsiteY10" fmla="*/ 120865 h 219075"/>
                <a:gd name="connsiteX11" fmla="*/ 65818 w 161925"/>
                <a:gd name="connsiteY11" fmla="*/ 133057 h 219075"/>
                <a:gd name="connsiteX12" fmla="*/ 99441 w 161925"/>
                <a:gd name="connsiteY12" fmla="*/ 149345 h 219075"/>
                <a:gd name="connsiteX13" fmla="*/ 98488 w 161925"/>
                <a:gd name="connsiteY13" fmla="*/ 171538 h 219075"/>
                <a:gd name="connsiteX14" fmla="*/ 10573 w 161925"/>
                <a:gd name="connsiteY14" fmla="*/ 169634 h 219075"/>
                <a:gd name="connsiteX15" fmla="*/ 5334 w 161925"/>
                <a:gd name="connsiteY15" fmla="*/ 217735 h 219075"/>
                <a:gd name="connsiteX16" fmla="*/ 20003 w 161925"/>
                <a:gd name="connsiteY16" fmla="*/ 218973 h 219075"/>
                <a:gd name="connsiteX17" fmla="*/ 20003 w 161925"/>
                <a:gd name="connsiteY17" fmla="*/ 224402 h 219075"/>
                <a:gd name="connsiteX18" fmla="*/ 41624 w 161925"/>
                <a:gd name="connsiteY18" fmla="*/ 224402 h 219075"/>
                <a:gd name="connsiteX19" fmla="*/ 95631 w 161925"/>
                <a:gd name="connsiteY19" fmla="*/ 224402 h 219075"/>
                <a:gd name="connsiteX20" fmla="*/ 111824 w 161925"/>
                <a:gd name="connsiteY20" fmla="*/ 224402 h 219075"/>
                <a:gd name="connsiteX21" fmla="*/ 111919 w 161925"/>
                <a:gd name="connsiteY21" fmla="*/ 219354 h 219075"/>
                <a:gd name="connsiteX22" fmla="*/ 124301 w 161925"/>
                <a:gd name="connsiteY22" fmla="*/ 214782 h 219075"/>
                <a:gd name="connsiteX23" fmla="*/ 164402 w 161925"/>
                <a:gd name="connsiteY23" fmla="*/ 1504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219075">
                  <a:moveTo>
                    <a:pt x="164402" y="150488"/>
                  </a:moveTo>
                  <a:cubicBezTo>
                    <a:pt x="160115" y="121913"/>
                    <a:pt x="146018" y="100958"/>
                    <a:pt x="115538" y="93910"/>
                  </a:cubicBezTo>
                  <a:cubicBezTo>
                    <a:pt x="102679" y="90957"/>
                    <a:pt x="90202" y="85908"/>
                    <a:pt x="77915" y="80765"/>
                  </a:cubicBezTo>
                  <a:cubicBezTo>
                    <a:pt x="63056" y="74574"/>
                    <a:pt x="63246" y="74193"/>
                    <a:pt x="64675" y="52952"/>
                  </a:cubicBezTo>
                  <a:cubicBezTo>
                    <a:pt x="91250" y="38379"/>
                    <a:pt x="119158" y="46666"/>
                    <a:pt x="148400" y="51809"/>
                  </a:cubicBezTo>
                  <a:cubicBezTo>
                    <a:pt x="148400" y="36855"/>
                    <a:pt x="148400" y="23806"/>
                    <a:pt x="148400" y="10185"/>
                  </a:cubicBezTo>
                  <a:cubicBezTo>
                    <a:pt x="144494" y="5041"/>
                    <a:pt x="138684" y="3518"/>
                    <a:pt x="132112" y="3232"/>
                  </a:cubicBezTo>
                  <a:cubicBezTo>
                    <a:pt x="124016" y="2851"/>
                    <a:pt x="115919" y="2469"/>
                    <a:pt x="108013" y="1326"/>
                  </a:cubicBezTo>
                  <a:cubicBezTo>
                    <a:pt x="80772" y="-2674"/>
                    <a:pt x="54959" y="2565"/>
                    <a:pt x="30766" y="14471"/>
                  </a:cubicBezTo>
                  <a:cubicBezTo>
                    <a:pt x="9525" y="24949"/>
                    <a:pt x="0" y="45427"/>
                    <a:pt x="0" y="67430"/>
                  </a:cubicBezTo>
                  <a:cubicBezTo>
                    <a:pt x="0" y="90576"/>
                    <a:pt x="9811" y="111055"/>
                    <a:pt x="33433" y="120865"/>
                  </a:cubicBezTo>
                  <a:cubicBezTo>
                    <a:pt x="44101" y="125247"/>
                    <a:pt x="54007" y="131152"/>
                    <a:pt x="65818" y="133057"/>
                  </a:cubicBezTo>
                  <a:cubicBezTo>
                    <a:pt x="78105" y="135058"/>
                    <a:pt x="89345" y="141059"/>
                    <a:pt x="99441" y="149345"/>
                  </a:cubicBezTo>
                  <a:cubicBezTo>
                    <a:pt x="101727" y="156203"/>
                    <a:pt x="103442" y="163061"/>
                    <a:pt x="98488" y="171538"/>
                  </a:cubicBezTo>
                  <a:cubicBezTo>
                    <a:pt x="70295" y="192589"/>
                    <a:pt x="40481" y="176967"/>
                    <a:pt x="10573" y="169634"/>
                  </a:cubicBezTo>
                  <a:cubicBezTo>
                    <a:pt x="1524" y="186016"/>
                    <a:pt x="3715" y="201542"/>
                    <a:pt x="5334" y="217735"/>
                  </a:cubicBezTo>
                  <a:cubicBezTo>
                    <a:pt x="11144" y="218211"/>
                    <a:pt x="15526" y="218592"/>
                    <a:pt x="20003" y="218973"/>
                  </a:cubicBezTo>
                  <a:cubicBezTo>
                    <a:pt x="20003" y="220783"/>
                    <a:pt x="20003" y="222593"/>
                    <a:pt x="20003" y="224402"/>
                  </a:cubicBezTo>
                  <a:cubicBezTo>
                    <a:pt x="27242" y="224402"/>
                    <a:pt x="34385" y="224402"/>
                    <a:pt x="41624" y="224402"/>
                  </a:cubicBezTo>
                  <a:cubicBezTo>
                    <a:pt x="59627" y="224402"/>
                    <a:pt x="77629" y="224402"/>
                    <a:pt x="95631" y="224402"/>
                  </a:cubicBezTo>
                  <a:cubicBezTo>
                    <a:pt x="101060" y="224402"/>
                    <a:pt x="106394" y="224402"/>
                    <a:pt x="111824" y="224402"/>
                  </a:cubicBezTo>
                  <a:cubicBezTo>
                    <a:pt x="111633" y="222687"/>
                    <a:pt x="111633" y="220973"/>
                    <a:pt x="111919" y="219354"/>
                  </a:cubicBezTo>
                  <a:cubicBezTo>
                    <a:pt x="116110" y="217830"/>
                    <a:pt x="120396" y="216782"/>
                    <a:pt x="124301" y="214782"/>
                  </a:cubicBezTo>
                  <a:cubicBezTo>
                    <a:pt x="149638" y="201733"/>
                    <a:pt x="167831" y="174015"/>
                    <a:pt x="164402" y="150488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28E33E2-27D8-484B-BA17-6BFDAF8B53D5}"/>
                </a:ext>
              </a:extLst>
            </p:cNvPr>
            <p:cNvSpPr/>
            <p:nvPr/>
          </p:nvSpPr>
          <p:spPr>
            <a:xfrm>
              <a:off x="6814119" y="5794644"/>
              <a:ext cx="180975" cy="219075"/>
            </a:xfrm>
            <a:custGeom>
              <a:avLst/>
              <a:gdLst>
                <a:gd name="connsiteX0" fmla="*/ 153704 w 180975"/>
                <a:gd name="connsiteY0" fmla="*/ 178389 h 219075"/>
                <a:gd name="connsiteX1" fmla="*/ 93982 w 180975"/>
                <a:gd name="connsiteY1" fmla="*/ 171054 h 219075"/>
                <a:gd name="connsiteX2" fmla="*/ 62455 w 180975"/>
                <a:gd name="connsiteY2" fmla="*/ 105427 h 219075"/>
                <a:gd name="connsiteX3" fmla="*/ 124462 w 180975"/>
                <a:gd name="connsiteY3" fmla="*/ 43991 h 219075"/>
                <a:gd name="connsiteX4" fmla="*/ 184946 w 180975"/>
                <a:gd name="connsiteY4" fmla="*/ 57040 h 219075"/>
                <a:gd name="connsiteX5" fmla="*/ 187994 w 180975"/>
                <a:gd name="connsiteY5" fmla="*/ 9892 h 219075"/>
                <a:gd name="connsiteX6" fmla="*/ 100935 w 180975"/>
                <a:gd name="connsiteY6" fmla="*/ 1319 h 219075"/>
                <a:gd name="connsiteX7" fmla="*/ 2257 w 180975"/>
                <a:gd name="connsiteY7" fmla="*/ 88282 h 219075"/>
                <a:gd name="connsiteX8" fmla="*/ 80457 w 180975"/>
                <a:gd name="connsiteY8" fmla="*/ 218108 h 219075"/>
                <a:gd name="connsiteX9" fmla="*/ 90934 w 180975"/>
                <a:gd name="connsiteY9" fmla="*/ 223727 h 219075"/>
                <a:gd name="connsiteX10" fmla="*/ 166563 w 180975"/>
                <a:gd name="connsiteY10" fmla="*/ 223727 h 219075"/>
                <a:gd name="connsiteX11" fmla="*/ 187994 w 180975"/>
                <a:gd name="connsiteY11" fmla="*/ 212964 h 219075"/>
                <a:gd name="connsiteX12" fmla="*/ 184756 w 180975"/>
                <a:gd name="connsiteY12" fmla="*/ 167054 h 219075"/>
                <a:gd name="connsiteX13" fmla="*/ 153704 w 180975"/>
                <a:gd name="connsiteY13" fmla="*/ 17838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219075">
                  <a:moveTo>
                    <a:pt x="153704" y="178389"/>
                  </a:moveTo>
                  <a:cubicBezTo>
                    <a:pt x="133511" y="183818"/>
                    <a:pt x="113223" y="180770"/>
                    <a:pt x="93982" y="171054"/>
                  </a:cubicBezTo>
                  <a:cubicBezTo>
                    <a:pt x="66360" y="157052"/>
                    <a:pt x="63312" y="133050"/>
                    <a:pt x="62455" y="105427"/>
                  </a:cubicBezTo>
                  <a:cubicBezTo>
                    <a:pt x="61502" y="75518"/>
                    <a:pt x="93697" y="42467"/>
                    <a:pt x="124462" y="43991"/>
                  </a:cubicBezTo>
                  <a:cubicBezTo>
                    <a:pt x="145227" y="44944"/>
                    <a:pt x="164372" y="50658"/>
                    <a:pt x="184946" y="57040"/>
                  </a:cubicBezTo>
                  <a:cubicBezTo>
                    <a:pt x="189137" y="40752"/>
                    <a:pt x="188089" y="25894"/>
                    <a:pt x="187994" y="9892"/>
                  </a:cubicBezTo>
                  <a:cubicBezTo>
                    <a:pt x="158657" y="2748"/>
                    <a:pt x="131034" y="-2586"/>
                    <a:pt x="100935" y="1319"/>
                  </a:cubicBezTo>
                  <a:cubicBezTo>
                    <a:pt x="56168" y="7034"/>
                    <a:pt x="12639" y="34466"/>
                    <a:pt x="2257" y="88282"/>
                  </a:cubicBezTo>
                  <a:cubicBezTo>
                    <a:pt x="-8411" y="143718"/>
                    <a:pt x="18925" y="202582"/>
                    <a:pt x="80457" y="218108"/>
                  </a:cubicBezTo>
                  <a:cubicBezTo>
                    <a:pt x="84457" y="219156"/>
                    <a:pt x="89791" y="217441"/>
                    <a:pt x="90934" y="223727"/>
                  </a:cubicBezTo>
                  <a:cubicBezTo>
                    <a:pt x="116175" y="223727"/>
                    <a:pt x="141322" y="223727"/>
                    <a:pt x="166563" y="223727"/>
                  </a:cubicBezTo>
                  <a:cubicBezTo>
                    <a:pt x="170087" y="213345"/>
                    <a:pt x="181993" y="222299"/>
                    <a:pt x="187994" y="212964"/>
                  </a:cubicBezTo>
                  <a:cubicBezTo>
                    <a:pt x="188089" y="200106"/>
                    <a:pt x="189708" y="185342"/>
                    <a:pt x="184756" y="167054"/>
                  </a:cubicBezTo>
                  <a:cubicBezTo>
                    <a:pt x="175516" y="178103"/>
                    <a:pt x="163896" y="175722"/>
                    <a:pt x="153704" y="17838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FF3283-13ED-406A-8464-6E5900EDE7CC}"/>
                </a:ext>
              </a:extLst>
            </p:cNvPr>
            <p:cNvSpPr/>
            <p:nvPr/>
          </p:nvSpPr>
          <p:spPr>
            <a:xfrm>
              <a:off x="4820316" y="5796534"/>
              <a:ext cx="57150" cy="219075"/>
            </a:xfrm>
            <a:custGeom>
              <a:avLst/>
              <a:gdLst>
                <a:gd name="connsiteX0" fmla="*/ 57817 w 57150"/>
                <a:gd name="connsiteY0" fmla="*/ 2762 h 219075"/>
                <a:gd name="connsiteX1" fmla="*/ 54959 w 57150"/>
                <a:gd name="connsiteY1" fmla="*/ 0 h 219075"/>
                <a:gd name="connsiteX2" fmla="*/ 7810 w 57150"/>
                <a:gd name="connsiteY2" fmla="*/ 0 h 219075"/>
                <a:gd name="connsiteX3" fmla="*/ 0 w 57150"/>
                <a:gd name="connsiteY3" fmla="*/ 5334 h 219075"/>
                <a:gd name="connsiteX4" fmla="*/ 476 w 57150"/>
                <a:gd name="connsiteY4" fmla="*/ 216122 h 219075"/>
                <a:gd name="connsiteX5" fmla="*/ 190 w 57150"/>
                <a:gd name="connsiteY5" fmla="*/ 221742 h 219075"/>
                <a:gd name="connsiteX6" fmla="*/ 59627 w 57150"/>
                <a:gd name="connsiteY6" fmla="*/ 221742 h 219075"/>
                <a:gd name="connsiteX7" fmla="*/ 59722 w 57150"/>
                <a:gd name="connsiteY7" fmla="*/ 213741 h 219075"/>
                <a:gd name="connsiteX8" fmla="*/ 59341 w 57150"/>
                <a:gd name="connsiteY8" fmla="*/ 4763 h 219075"/>
                <a:gd name="connsiteX9" fmla="*/ 57817 w 57150"/>
                <a:gd name="connsiteY9" fmla="*/ 276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219075">
                  <a:moveTo>
                    <a:pt x="57817" y="2762"/>
                  </a:moveTo>
                  <a:cubicBezTo>
                    <a:pt x="57245" y="2096"/>
                    <a:pt x="56579" y="1524"/>
                    <a:pt x="54959" y="0"/>
                  </a:cubicBezTo>
                  <a:cubicBezTo>
                    <a:pt x="39910" y="0"/>
                    <a:pt x="23813" y="95"/>
                    <a:pt x="7810" y="0"/>
                  </a:cubicBezTo>
                  <a:cubicBezTo>
                    <a:pt x="3810" y="0"/>
                    <a:pt x="1048" y="1429"/>
                    <a:pt x="0" y="5334"/>
                  </a:cubicBezTo>
                  <a:cubicBezTo>
                    <a:pt x="190" y="75629"/>
                    <a:pt x="381" y="145828"/>
                    <a:pt x="476" y="216122"/>
                  </a:cubicBezTo>
                  <a:cubicBezTo>
                    <a:pt x="381" y="218027"/>
                    <a:pt x="286" y="219933"/>
                    <a:pt x="190" y="221742"/>
                  </a:cubicBezTo>
                  <a:cubicBezTo>
                    <a:pt x="20002" y="221742"/>
                    <a:pt x="39815" y="221742"/>
                    <a:pt x="59627" y="221742"/>
                  </a:cubicBezTo>
                  <a:cubicBezTo>
                    <a:pt x="59627" y="219075"/>
                    <a:pt x="59722" y="216408"/>
                    <a:pt x="59722" y="213741"/>
                  </a:cubicBezTo>
                  <a:cubicBezTo>
                    <a:pt x="59627" y="144113"/>
                    <a:pt x="59531" y="74390"/>
                    <a:pt x="59341" y="4763"/>
                  </a:cubicBezTo>
                  <a:cubicBezTo>
                    <a:pt x="59341" y="4096"/>
                    <a:pt x="58388" y="3334"/>
                    <a:pt x="57817" y="2762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258A564-673A-4AE8-8E62-4C909B9BBF3F}"/>
                </a:ext>
              </a:extLst>
            </p:cNvPr>
            <p:cNvSpPr/>
            <p:nvPr/>
          </p:nvSpPr>
          <p:spPr>
            <a:xfrm>
              <a:off x="6165246" y="5798725"/>
              <a:ext cx="152400" cy="219075"/>
            </a:xfrm>
            <a:custGeom>
              <a:avLst/>
              <a:gdLst>
                <a:gd name="connsiteX0" fmla="*/ 151733 w 152400"/>
                <a:gd name="connsiteY0" fmla="*/ 176118 h 219075"/>
                <a:gd name="connsiteX1" fmla="*/ 86677 w 152400"/>
                <a:gd name="connsiteY1" fmla="*/ 175260 h 219075"/>
                <a:gd name="connsiteX2" fmla="*/ 80772 w 152400"/>
                <a:gd name="connsiteY2" fmla="*/ 175260 h 219075"/>
                <a:gd name="connsiteX3" fmla="*/ 80772 w 152400"/>
                <a:gd name="connsiteY3" fmla="*/ 175260 h 219075"/>
                <a:gd name="connsiteX4" fmla="*/ 60008 w 152400"/>
                <a:gd name="connsiteY4" fmla="*/ 174784 h 219075"/>
                <a:gd name="connsiteX5" fmla="*/ 59626 w 152400"/>
                <a:gd name="connsiteY5" fmla="*/ 128016 h 219075"/>
                <a:gd name="connsiteX6" fmla="*/ 147066 w 152400"/>
                <a:gd name="connsiteY6" fmla="*/ 125254 h 219075"/>
                <a:gd name="connsiteX7" fmla="*/ 142399 w 152400"/>
                <a:gd name="connsiteY7" fmla="*/ 83820 h 219075"/>
                <a:gd name="connsiteX8" fmla="*/ 58769 w 152400"/>
                <a:gd name="connsiteY8" fmla="*/ 83820 h 219075"/>
                <a:gd name="connsiteX9" fmla="*/ 61722 w 152400"/>
                <a:gd name="connsiteY9" fmla="*/ 40481 h 219075"/>
                <a:gd name="connsiteX10" fmla="*/ 150781 w 152400"/>
                <a:gd name="connsiteY10" fmla="*/ 40481 h 219075"/>
                <a:gd name="connsiteX11" fmla="*/ 149542 w 152400"/>
                <a:gd name="connsiteY11" fmla="*/ 0 h 219075"/>
                <a:gd name="connsiteX12" fmla="*/ 0 w 152400"/>
                <a:gd name="connsiteY12" fmla="*/ 0 h 219075"/>
                <a:gd name="connsiteX13" fmla="*/ 0 w 152400"/>
                <a:gd name="connsiteY13" fmla="*/ 214218 h 219075"/>
                <a:gd name="connsiteX14" fmla="*/ 95 w 152400"/>
                <a:gd name="connsiteY14" fmla="*/ 219552 h 219075"/>
                <a:gd name="connsiteX15" fmla="*/ 156686 w 152400"/>
                <a:gd name="connsiteY15" fmla="*/ 219552 h 219075"/>
                <a:gd name="connsiteX16" fmla="*/ 156781 w 152400"/>
                <a:gd name="connsiteY16" fmla="*/ 188786 h 219075"/>
                <a:gd name="connsiteX17" fmla="*/ 151733 w 152400"/>
                <a:gd name="connsiteY17" fmla="*/ 17611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219075">
                  <a:moveTo>
                    <a:pt x="151733" y="176118"/>
                  </a:moveTo>
                  <a:cubicBezTo>
                    <a:pt x="130016" y="175832"/>
                    <a:pt x="108394" y="175546"/>
                    <a:pt x="86677" y="175260"/>
                  </a:cubicBezTo>
                  <a:cubicBezTo>
                    <a:pt x="84677" y="170498"/>
                    <a:pt x="82772" y="170498"/>
                    <a:pt x="80772" y="175260"/>
                  </a:cubicBezTo>
                  <a:lnTo>
                    <a:pt x="80772" y="175260"/>
                  </a:lnTo>
                  <a:cubicBezTo>
                    <a:pt x="73819" y="175070"/>
                    <a:pt x="66961" y="174974"/>
                    <a:pt x="60008" y="174784"/>
                  </a:cubicBezTo>
                  <a:cubicBezTo>
                    <a:pt x="51911" y="162306"/>
                    <a:pt x="51816" y="143161"/>
                    <a:pt x="59626" y="128016"/>
                  </a:cubicBezTo>
                  <a:cubicBezTo>
                    <a:pt x="87916" y="125254"/>
                    <a:pt x="116586" y="129921"/>
                    <a:pt x="147066" y="125254"/>
                  </a:cubicBezTo>
                  <a:cubicBezTo>
                    <a:pt x="143542" y="111157"/>
                    <a:pt x="149352" y="97727"/>
                    <a:pt x="142399" y="83820"/>
                  </a:cubicBezTo>
                  <a:cubicBezTo>
                    <a:pt x="114395" y="83820"/>
                    <a:pt x="86677" y="83820"/>
                    <a:pt x="58769" y="83820"/>
                  </a:cubicBezTo>
                  <a:cubicBezTo>
                    <a:pt x="52388" y="68580"/>
                    <a:pt x="53530" y="55340"/>
                    <a:pt x="61722" y="40481"/>
                  </a:cubicBezTo>
                  <a:cubicBezTo>
                    <a:pt x="90773" y="40481"/>
                    <a:pt x="120110" y="40481"/>
                    <a:pt x="150781" y="40481"/>
                  </a:cubicBezTo>
                  <a:cubicBezTo>
                    <a:pt x="150685" y="25527"/>
                    <a:pt x="152590" y="12478"/>
                    <a:pt x="149542" y="0"/>
                  </a:cubicBezTo>
                  <a:cubicBezTo>
                    <a:pt x="98869" y="0"/>
                    <a:pt x="49911" y="0"/>
                    <a:pt x="0" y="0"/>
                  </a:cubicBezTo>
                  <a:cubicBezTo>
                    <a:pt x="0" y="72390"/>
                    <a:pt x="0" y="143352"/>
                    <a:pt x="0" y="214218"/>
                  </a:cubicBezTo>
                  <a:cubicBezTo>
                    <a:pt x="0" y="216027"/>
                    <a:pt x="0" y="217742"/>
                    <a:pt x="95" y="219552"/>
                  </a:cubicBezTo>
                  <a:cubicBezTo>
                    <a:pt x="52292" y="219552"/>
                    <a:pt x="104489" y="219552"/>
                    <a:pt x="156686" y="219552"/>
                  </a:cubicBezTo>
                  <a:cubicBezTo>
                    <a:pt x="156781" y="209265"/>
                    <a:pt x="156877" y="199073"/>
                    <a:pt x="156781" y="188786"/>
                  </a:cubicBezTo>
                  <a:cubicBezTo>
                    <a:pt x="156781" y="184023"/>
                    <a:pt x="158686" y="178213"/>
                    <a:pt x="151733" y="176118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4B2D95B-8210-4765-96CF-9759FA6036A6}"/>
                </a:ext>
              </a:extLst>
            </p:cNvPr>
            <p:cNvSpPr/>
            <p:nvPr/>
          </p:nvSpPr>
          <p:spPr>
            <a:xfrm>
              <a:off x="4539805" y="5798248"/>
              <a:ext cx="228600" cy="219075"/>
            </a:xfrm>
            <a:custGeom>
              <a:avLst/>
              <a:gdLst>
                <a:gd name="connsiteX0" fmla="*/ 233458 w 228600"/>
                <a:gd name="connsiteY0" fmla="*/ 208883 h 219075"/>
                <a:gd name="connsiteX1" fmla="*/ 152114 w 228600"/>
                <a:gd name="connsiteY1" fmla="*/ 0 h 219075"/>
                <a:gd name="connsiteX2" fmla="*/ 81724 w 228600"/>
                <a:gd name="connsiteY2" fmla="*/ 0 h 219075"/>
                <a:gd name="connsiteX3" fmla="*/ 762 w 228600"/>
                <a:gd name="connsiteY3" fmla="*/ 213646 h 219075"/>
                <a:gd name="connsiteX4" fmla="*/ 0 w 228600"/>
                <a:gd name="connsiteY4" fmla="*/ 220028 h 219075"/>
                <a:gd name="connsiteX5" fmla="*/ 59436 w 228600"/>
                <a:gd name="connsiteY5" fmla="*/ 220028 h 219075"/>
                <a:gd name="connsiteX6" fmla="*/ 59341 w 228600"/>
                <a:gd name="connsiteY6" fmla="*/ 214408 h 219075"/>
                <a:gd name="connsiteX7" fmla="*/ 77534 w 228600"/>
                <a:gd name="connsiteY7" fmla="*/ 172117 h 219075"/>
                <a:gd name="connsiteX8" fmla="*/ 156782 w 228600"/>
                <a:gd name="connsiteY8" fmla="*/ 172117 h 219075"/>
                <a:gd name="connsiteX9" fmla="*/ 172974 w 228600"/>
                <a:gd name="connsiteY9" fmla="*/ 214503 h 219075"/>
                <a:gd name="connsiteX10" fmla="*/ 172879 w 228600"/>
                <a:gd name="connsiteY10" fmla="*/ 219933 h 219075"/>
                <a:gd name="connsiteX11" fmla="*/ 237649 w 228600"/>
                <a:gd name="connsiteY11" fmla="*/ 219933 h 219075"/>
                <a:gd name="connsiteX12" fmla="*/ 233458 w 228600"/>
                <a:gd name="connsiteY12" fmla="*/ 208883 h 219075"/>
                <a:gd name="connsiteX13" fmla="*/ 90011 w 228600"/>
                <a:gd name="connsiteY13" fmla="*/ 127349 h 219075"/>
                <a:gd name="connsiteX14" fmla="*/ 116110 w 228600"/>
                <a:gd name="connsiteY14" fmla="*/ 46958 h 219075"/>
                <a:gd name="connsiteX15" fmla="*/ 140970 w 228600"/>
                <a:gd name="connsiteY15" fmla="*/ 127540 h 219075"/>
                <a:gd name="connsiteX16" fmla="*/ 90011 w 228600"/>
                <a:gd name="connsiteY16" fmla="*/ 12734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219075">
                  <a:moveTo>
                    <a:pt x="233458" y="208883"/>
                  </a:moveTo>
                  <a:cubicBezTo>
                    <a:pt x="206312" y="138970"/>
                    <a:pt x="180975" y="68389"/>
                    <a:pt x="152114" y="0"/>
                  </a:cubicBezTo>
                  <a:cubicBezTo>
                    <a:pt x="127254" y="0"/>
                    <a:pt x="105061" y="0"/>
                    <a:pt x="81724" y="0"/>
                  </a:cubicBezTo>
                  <a:cubicBezTo>
                    <a:pt x="54578" y="71533"/>
                    <a:pt x="27623" y="142590"/>
                    <a:pt x="762" y="213646"/>
                  </a:cubicBezTo>
                  <a:cubicBezTo>
                    <a:pt x="476" y="215741"/>
                    <a:pt x="191" y="217932"/>
                    <a:pt x="0" y="220028"/>
                  </a:cubicBezTo>
                  <a:cubicBezTo>
                    <a:pt x="19812" y="220028"/>
                    <a:pt x="39624" y="220028"/>
                    <a:pt x="59436" y="220028"/>
                  </a:cubicBezTo>
                  <a:cubicBezTo>
                    <a:pt x="59436" y="218123"/>
                    <a:pt x="59341" y="216313"/>
                    <a:pt x="59341" y="214408"/>
                  </a:cubicBezTo>
                  <a:cubicBezTo>
                    <a:pt x="67913" y="201168"/>
                    <a:pt x="66103" y="183166"/>
                    <a:pt x="77534" y="172117"/>
                  </a:cubicBezTo>
                  <a:cubicBezTo>
                    <a:pt x="104584" y="172117"/>
                    <a:pt x="130302" y="172117"/>
                    <a:pt x="156782" y="172117"/>
                  </a:cubicBezTo>
                  <a:cubicBezTo>
                    <a:pt x="162401" y="186690"/>
                    <a:pt x="167640" y="200596"/>
                    <a:pt x="172974" y="214503"/>
                  </a:cubicBezTo>
                  <a:cubicBezTo>
                    <a:pt x="172974" y="216313"/>
                    <a:pt x="172974" y="218123"/>
                    <a:pt x="172879" y="219933"/>
                  </a:cubicBezTo>
                  <a:cubicBezTo>
                    <a:pt x="194501" y="219933"/>
                    <a:pt x="216122" y="219933"/>
                    <a:pt x="237649" y="219933"/>
                  </a:cubicBezTo>
                  <a:cubicBezTo>
                    <a:pt x="237363" y="215932"/>
                    <a:pt x="238792" y="211169"/>
                    <a:pt x="233458" y="208883"/>
                  </a:cubicBezTo>
                  <a:close/>
                  <a:moveTo>
                    <a:pt x="90011" y="127349"/>
                  </a:moveTo>
                  <a:cubicBezTo>
                    <a:pt x="98965" y="99917"/>
                    <a:pt x="107156" y="74581"/>
                    <a:pt x="116110" y="46958"/>
                  </a:cubicBezTo>
                  <a:cubicBezTo>
                    <a:pt x="127826" y="73628"/>
                    <a:pt x="134874" y="99441"/>
                    <a:pt x="140970" y="127540"/>
                  </a:cubicBezTo>
                  <a:cubicBezTo>
                    <a:pt x="123730" y="129064"/>
                    <a:pt x="108299" y="129159"/>
                    <a:pt x="90011" y="12734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3134B4B-18D8-41B2-B1E3-AF4232377239}"/>
                </a:ext>
              </a:extLst>
            </p:cNvPr>
            <p:cNvSpPr/>
            <p:nvPr/>
          </p:nvSpPr>
          <p:spPr>
            <a:xfrm>
              <a:off x="4939474" y="5796932"/>
              <a:ext cx="180975" cy="219075"/>
            </a:xfrm>
            <a:custGeom>
              <a:avLst/>
              <a:gdLst>
                <a:gd name="connsiteX0" fmla="*/ 178879 w 180975"/>
                <a:gd name="connsiteY0" fmla="*/ 210294 h 219075"/>
                <a:gd name="connsiteX1" fmla="*/ 135636 w 180975"/>
                <a:gd name="connsiteY1" fmla="*/ 109615 h 219075"/>
                <a:gd name="connsiteX2" fmla="*/ 154876 w 180975"/>
                <a:gd name="connsiteY2" fmla="*/ 97042 h 219075"/>
                <a:gd name="connsiteX3" fmla="*/ 137731 w 180975"/>
                <a:gd name="connsiteY3" fmla="*/ 7221 h 219075"/>
                <a:gd name="connsiteX4" fmla="*/ 101346 w 180975"/>
                <a:gd name="connsiteY4" fmla="*/ 173 h 219075"/>
                <a:gd name="connsiteX5" fmla="*/ 18002 w 180975"/>
                <a:gd name="connsiteY5" fmla="*/ 459 h 219075"/>
                <a:gd name="connsiteX6" fmla="*/ 0 w 180975"/>
                <a:gd name="connsiteY6" fmla="*/ 4079 h 219075"/>
                <a:gd name="connsiteX7" fmla="*/ 0 w 180975"/>
                <a:gd name="connsiteY7" fmla="*/ 215914 h 219075"/>
                <a:gd name="connsiteX8" fmla="*/ 0 w 180975"/>
                <a:gd name="connsiteY8" fmla="*/ 221248 h 219075"/>
                <a:gd name="connsiteX9" fmla="*/ 54007 w 180975"/>
                <a:gd name="connsiteY9" fmla="*/ 221248 h 219075"/>
                <a:gd name="connsiteX10" fmla="*/ 54102 w 180975"/>
                <a:gd name="connsiteY10" fmla="*/ 216105 h 219075"/>
                <a:gd name="connsiteX11" fmla="*/ 54102 w 180975"/>
                <a:gd name="connsiteY11" fmla="*/ 138857 h 219075"/>
                <a:gd name="connsiteX12" fmla="*/ 70961 w 180975"/>
                <a:gd name="connsiteY12" fmla="*/ 130856 h 219075"/>
                <a:gd name="connsiteX13" fmla="*/ 102775 w 180975"/>
                <a:gd name="connsiteY13" fmla="*/ 160384 h 219075"/>
                <a:gd name="connsiteX14" fmla="*/ 123825 w 180975"/>
                <a:gd name="connsiteY14" fmla="*/ 216771 h 219075"/>
                <a:gd name="connsiteX15" fmla="*/ 124206 w 180975"/>
                <a:gd name="connsiteY15" fmla="*/ 221248 h 219075"/>
                <a:gd name="connsiteX16" fmla="*/ 183642 w 180975"/>
                <a:gd name="connsiteY16" fmla="*/ 221248 h 219075"/>
                <a:gd name="connsiteX17" fmla="*/ 178879 w 180975"/>
                <a:gd name="connsiteY17" fmla="*/ 210294 h 219075"/>
                <a:gd name="connsiteX18" fmla="*/ 112300 w 180975"/>
                <a:gd name="connsiteY18" fmla="*/ 76944 h 219075"/>
                <a:gd name="connsiteX19" fmla="*/ 55721 w 180975"/>
                <a:gd name="connsiteY19" fmla="*/ 90946 h 219075"/>
                <a:gd name="connsiteX20" fmla="*/ 55721 w 180975"/>
                <a:gd name="connsiteY20" fmla="*/ 43416 h 219075"/>
                <a:gd name="connsiteX21" fmla="*/ 110680 w 180975"/>
                <a:gd name="connsiteY21" fmla="*/ 55037 h 219075"/>
                <a:gd name="connsiteX22" fmla="*/ 112300 w 180975"/>
                <a:gd name="connsiteY22" fmla="*/ 769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975" h="219075">
                  <a:moveTo>
                    <a:pt x="178879" y="210294"/>
                  </a:moveTo>
                  <a:cubicBezTo>
                    <a:pt x="165449" y="176766"/>
                    <a:pt x="158496" y="140476"/>
                    <a:pt x="135636" y="109615"/>
                  </a:cubicBezTo>
                  <a:cubicBezTo>
                    <a:pt x="143161" y="107615"/>
                    <a:pt x="148971" y="102376"/>
                    <a:pt x="154876" y="97042"/>
                  </a:cubicBezTo>
                  <a:cubicBezTo>
                    <a:pt x="180118" y="74182"/>
                    <a:pt x="179832" y="23605"/>
                    <a:pt x="137731" y="7221"/>
                  </a:cubicBezTo>
                  <a:cubicBezTo>
                    <a:pt x="126206" y="2745"/>
                    <a:pt x="114205" y="-112"/>
                    <a:pt x="101346" y="173"/>
                  </a:cubicBezTo>
                  <a:cubicBezTo>
                    <a:pt x="73533" y="744"/>
                    <a:pt x="45720" y="173"/>
                    <a:pt x="18002" y="459"/>
                  </a:cubicBezTo>
                  <a:cubicBezTo>
                    <a:pt x="12097" y="554"/>
                    <a:pt x="5334" y="-2018"/>
                    <a:pt x="0" y="4079"/>
                  </a:cubicBezTo>
                  <a:cubicBezTo>
                    <a:pt x="0" y="74468"/>
                    <a:pt x="0" y="145144"/>
                    <a:pt x="0" y="215914"/>
                  </a:cubicBezTo>
                  <a:cubicBezTo>
                    <a:pt x="0" y="217724"/>
                    <a:pt x="0" y="219534"/>
                    <a:pt x="0" y="221248"/>
                  </a:cubicBezTo>
                  <a:cubicBezTo>
                    <a:pt x="18002" y="221248"/>
                    <a:pt x="36004" y="221248"/>
                    <a:pt x="54007" y="221248"/>
                  </a:cubicBezTo>
                  <a:cubicBezTo>
                    <a:pt x="54102" y="219534"/>
                    <a:pt x="54102" y="217819"/>
                    <a:pt x="54102" y="216105"/>
                  </a:cubicBezTo>
                  <a:cubicBezTo>
                    <a:pt x="54102" y="189339"/>
                    <a:pt x="54102" y="162479"/>
                    <a:pt x="54102" y="138857"/>
                  </a:cubicBezTo>
                  <a:cubicBezTo>
                    <a:pt x="60293" y="130951"/>
                    <a:pt x="65532" y="129237"/>
                    <a:pt x="70961" y="130856"/>
                  </a:cubicBezTo>
                  <a:cubicBezTo>
                    <a:pt x="86392" y="135237"/>
                    <a:pt x="96965" y="144667"/>
                    <a:pt x="102775" y="160384"/>
                  </a:cubicBezTo>
                  <a:cubicBezTo>
                    <a:pt x="109728" y="179243"/>
                    <a:pt x="112300" y="199722"/>
                    <a:pt x="123825" y="216771"/>
                  </a:cubicBezTo>
                  <a:cubicBezTo>
                    <a:pt x="124015" y="218296"/>
                    <a:pt x="124111" y="219724"/>
                    <a:pt x="124206" y="221248"/>
                  </a:cubicBezTo>
                  <a:cubicBezTo>
                    <a:pt x="144018" y="221248"/>
                    <a:pt x="163830" y="221248"/>
                    <a:pt x="183642" y="221248"/>
                  </a:cubicBezTo>
                  <a:cubicBezTo>
                    <a:pt x="183261" y="217153"/>
                    <a:pt x="184690" y="212200"/>
                    <a:pt x="178879" y="210294"/>
                  </a:cubicBezTo>
                  <a:close/>
                  <a:moveTo>
                    <a:pt x="112300" y="76944"/>
                  </a:moveTo>
                  <a:cubicBezTo>
                    <a:pt x="97441" y="96757"/>
                    <a:pt x="76581" y="90946"/>
                    <a:pt x="55721" y="90946"/>
                  </a:cubicBezTo>
                  <a:cubicBezTo>
                    <a:pt x="55721" y="74563"/>
                    <a:pt x="55721" y="59895"/>
                    <a:pt x="55721" y="43416"/>
                  </a:cubicBezTo>
                  <a:cubicBezTo>
                    <a:pt x="75914" y="43416"/>
                    <a:pt x="95536" y="38368"/>
                    <a:pt x="110680" y="55037"/>
                  </a:cubicBezTo>
                  <a:cubicBezTo>
                    <a:pt x="114586" y="62466"/>
                    <a:pt x="112967" y="69515"/>
                    <a:pt x="112300" y="76944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35FAFD5-A51B-44AF-BD5E-59A1C0A826ED}"/>
                </a:ext>
              </a:extLst>
            </p:cNvPr>
            <p:cNvSpPr/>
            <p:nvPr/>
          </p:nvSpPr>
          <p:spPr>
            <a:xfrm>
              <a:off x="5630703" y="5796331"/>
              <a:ext cx="180975" cy="219075"/>
            </a:xfrm>
            <a:custGeom>
              <a:avLst/>
              <a:gdLst>
                <a:gd name="connsiteX0" fmla="*/ 179927 w 180975"/>
                <a:gd name="connsiteY0" fmla="*/ 210705 h 219075"/>
                <a:gd name="connsiteX1" fmla="*/ 137541 w 180975"/>
                <a:gd name="connsiteY1" fmla="*/ 110883 h 219075"/>
                <a:gd name="connsiteX2" fmla="*/ 167259 w 180975"/>
                <a:gd name="connsiteY2" fmla="*/ 84404 h 219075"/>
                <a:gd name="connsiteX3" fmla="*/ 129254 w 180975"/>
                <a:gd name="connsiteY3" fmla="*/ 5823 h 219075"/>
                <a:gd name="connsiteX4" fmla="*/ 191 w 180975"/>
                <a:gd name="connsiteY4" fmla="*/ 393 h 219075"/>
                <a:gd name="connsiteX5" fmla="*/ 191 w 180975"/>
                <a:gd name="connsiteY5" fmla="*/ 216229 h 219075"/>
                <a:gd name="connsiteX6" fmla="*/ 0 w 180975"/>
                <a:gd name="connsiteY6" fmla="*/ 221945 h 219075"/>
                <a:gd name="connsiteX7" fmla="*/ 59436 w 180975"/>
                <a:gd name="connsiteY7" fmla="*/ 221945 h 219075"/>
                <a:gd name="connsiteX8" fmla="*/ 58483 w 180975"/>
                <a:gd name="connsiteY8" fmla="*/ 215373 h 219075"/>
                <a:gd name="connsiteX9" fmla="*/ 58483 w 180975"/>
                <a:gd name="connsiteY9" fmla="*/ 215373 h 219075"/>
                <a:gd name="connsiteX10" fmla="*/ 59531 w 180975"/>
                <a:gd name="connsiteY10" fmla="*/ 135934 h 219075"/>
                <a:gd name="connsiteX11" fmla="*/ 83534 w 180975"/>
                <a:gd name="connsiteY11" fmla="*/ 136029 h 219075"/>
                <a:gd name="connsiteX12" fmla="*/ 106966 w 180975"/>
                <a:gd name="connsiteY12" fmla="*/ 170414 h 219075"/>
                <a:gd name="connsiteX13" fmla="*/ 124016 w 180975"/>
                <a:gd name="connsiteY13" fmla="*/ 217087 h 219075"/>
                <a:gd name="connsiteX14" fmla="*/ 124301 w 180975"/>
                <a:gd name="connsiteY14" fmla="*/ 221945 h 219075"/>
                <a:gd name="connsiteX15" fmla="*/ 183737 w 180975"/>
                <a:gd name="connsiteY15" fmla="*/ 221945 h 219075"/>
                <a:gd name="connsiteX16" fmla="*/ 179927 w 180975"/>
                <a:gd name="connsiteY16" fmla="*/ 210705 h 219075"/>
                <a:gd name="connsiteX17" fmla="*/ 112967 w 180975"/>
                <a:gd name="connsiteY17" fmla="*/ 78117 h 219075"/>
                <a:gd name="connsiteX18" fmla="*/ 60674 w 180975"/>
                <a:gd name="connsiteY18" fmla="*/ 92024 h 219075"/>
                <a:gd name="connsiteX19" fmla="*/ 58769 w 180975"/>
                <a:gd name="connsiteY19" fmla="*/ 45542 h 219075"/>
                <a:gd name="connsiteX20" fmla="*/ 110681 w 180975"/>
                <a:gd name="connsiteY20" fmla="*/ 54686 h 219075"/>
                <a:gd name="connsiteX21" fmla="*/ 112967 w 180975"/>
                <a:gd name="connsiteY21" fmla="*/ 7811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219075">
                  <a:moveTo>
                    <a:pt x="179927" y="210705"/>
                  </a:moveTo>
                  <a:cubicBezTo>
                    <a:pt x="167069" y="176891"/>
                    <a:pt x="160306" y="140411"/>
                    <a:pt x="137541" y="110883"/>
                  </a:cubicBezTo>
                  <a:cubicBezTo>
                    <a:pt x="159449" y="98596"/>
                    <a:pt x="162211" y="96119"/>
                    <a:pt x="167259" y="84404"/>
                  </a:cubicBezTo>
                  <a:cubicBezTo>
                    <a:pt x="183071" y="47351"/>
                    <a:pt x="168878" y="16395"/>
                    <a:pt x="129254" y="5823"/>
                  </a:cubicBezTo>
                  <a:cubicBezTo>
                    <a:pt x="87154" y="-5512"/>
                    <a:pt x="44196" y="3822"/>
                    <a:pt x="191" y="393"/>
                  </a:cubicBezTo>
                  <a:cubicBezTo>
                    <a:pt x="191" y="74497"/>
                    <a:pt x="191" y="145363"/>
                    <a:pt x="191" y="216229"/>
                  </a:cubicBezTo>
                  <a:cubicBezTo>
                    <a:pt x="95" y="218135"/>
                    <a:pt x="95" y="220040"/>
                    <a:pt x="0" y="221945"/>
                  </a:cubicBezTo>
                  <a:cubicBezTo>
                    <a:pt x="19812" y="221945"/>
                    <a:pt x="39624" y="221945"/>
                    <a:pt x="59436" y="221945"/>
                  </a:cubicBezTo>
                  <a:cubicBezTo>
                    <a:pt x="59150" y="219754"/>
                    <a:pt x="58769" y="217563"/>
                    <a:pt x="58483" y="215373"/>
                  </a:cubicBezTo>
                  <a:lnTo>
                    <a:pt x="58483" y="215373"/>
                  </a:lnTo>
                  <a:cubicBezTo>
                    <a:pt x="58865" y="188797"/>
                    <a:pt x="59150" y="162223"/>
                    <a:pt x="59531" y="135934"/>
                  </a:cubicBezTo>
                  <a:cubicBezTo>
                    <a:pt x="70295" y="134410"/>
                    <a:pt x="78200" y="133743"/>
                    <a:pt x="83534" y="136029"/>
                  </a:cubicBezTo>
                  <a:cubicBezTo>
                    <a:pt x="98108" y="144983"/>
                    <a:pt x="102584" y="157746"/>
                    <a:pt x="106966" y="170414"/>
                  </a:cubicBezTo>
                  <a:cubicBezTo>
                    <a:pt x="112395" y="186035"/>
                    <a:pt x="114872" y="202799"/>
                    <a:pt x="124016" y="217087"/>
                  </a:cubicBezTo>
                  <a:cubicBezTo>
                    <a:pt x="124111" y="218706"/>
                    <a:pt x="124206" y="220325"/>
                    <a:pt x="124301" y="221945"/>
                  </a:cubicBezTo>
                  <a:cubicBezTo>
                    <a:pt x="144113" y="221945"/>
                    <a:pt x="163925" y="221945"/>
                    <a:pt x="183737" y="221945"/>
                  </a:cubicBezTo>
                  <a:cubicBezTo>
                    <a:pt x="183452" y="217849"/>
                    <a:pt x="184785" y="213277"/>
                    <a:pt x="179927" y="210705"/>
                  </a:cubicBezTo>
                  <a:close/>
                  <a:moveTo>
                    <a:pt x="112967" y="78117"/>
                  </a:moveTo>
                  <a:cubicBezTo>
                    <a:pt x="98203" y="95833"/>
                    <a:pt x="79820" y="91738"/>
                    <a:pt x="60674" y="92024"/>
                  </a:cubicBezTo>
                  <a:cubicBezTo>
                    <a:pt x="56960" y="76593"/>
                    <a:pt x="59436" y="61734"/>
                    <a:pt x="58769" y="45542"/>
                  </a:cubicBezTo>
                  <a:cubicBezTo>
                    <a:pt x="78200" y="41922"/>
                    <a:pt x="96107" y="41065"/>
                    <a:pt x="110681" y="54686"/>
                  </a:cubicBezTo>
                  <a:cubicBezTo>
                    <a:pt x="115538" y="63544"/>
                    <a:pt x="112967" y="71355"/>
                    <a:pt x="112967" y="78117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0B62A7B-5B82-4917-89D8-2C2BAB3B001E}"/>
                </a:ext>
              </a:extLst>
            </p:cNvPr>
            <p:cNvSpPr/>
            <p:nvPr/>
          </p:nvSpPr>
          <p:spPr>
            <a:xfrm>
              <a:off x="7326439" y="6011799"/>
              <a:ext cx="57150" cy="9525"/>
            </a:xfrm>
            <a:custGeom>
              <a:avLst/>
              <a:gdLst>
                <a:gd name="connsiteX0" fmla="*/ 0 w 57150"/>
                <a:gd name="connsiteY0" fmla="*/ 6478 h 0"/>
                <a:gd name="connsiteX1" fmla="*/ 59436 w 57150"/>
                <a:gd name="connsiteY1" fmla="*/ 6478 h 0"/>
                <a:gd name="connsiteX2" fmla="*/ 59150 w 57150"/>
                <a:gd name="connsiteY2" fmla="*/ 571 h 0"/>
                <a:gd name="connsiteX3" fmla="*/ 857 w 57150"/>
                <a:gd name="connsiteY3" fmla="*/ 0 h 0"/>
                <a:gd name="connsiteX4" fmla="*/ 0 w 57150"/>
                <a:gd name="connsiteY4" fmla="*/ 64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>
                  <a:moveTo>
                    <a:pt x="0" y="6478"/>
                  </a:moveTo>
                  <a:cubicBezTo>
                    <a:pt x="19812" y="6478"/>
                    <a:pt x="39624" y="6478"/>
                    <a:pt x="59436" y="6478"/>
                  </a:cubicBezTo>
                  <a:cubicBezTo>
                    <a:pt x="59341" y="4477"/>
                    <a:pt x="59246" y="2572"/>
                    <a:pt x="59150" y="571"/>
                  </a:cubicBezTo>
                  <a:cubicBezTo>
                    <a:pt x="39719" y="381"/>
                    <a:pt x="20288" y="191"/>
                    <a:pt x="857" y="0"/>
                  </a:cubicBezTo>
                  <a:cubicBezTo>
                    <a:pt x="476" y="2191"/>
                    <a:pt x="286" y="4382"/>
                    <a:pt x="0" y="6478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0B1808E-BE94-4157-94B1-E94AC1AF1A41}"/>
                </a:ext>
              </a:extLst>
            </p:cNvPr>
            <p:cNvSpPr/>
            <p:nvPr/>
          </p:nvSpPr>
          <p:spPr>
            <a:xfrm>
              <a:off x="6354508" y="5796915"/>
              <a:ext cx="209550" cy="219075"/>
            </a:xfrm>
            <a:custGeom>
              <a:avLst/>
              <a:gdLst>
                <a:gd name="connsiteX0" fmla="*/ 150590 w 209550"/>
                <a:gd name="connsiteY0" fmla="*/ 103823 h 219075"/>
                <a:gd name="connsiteX1" fmla="*/ 212598 w 209550"/>
                <a:gd name="connsiteY1" fmla="*/ 1238 h 219075"/>
                <a:gd name="connsiteX2" fmla="*/ 151448 w 209550"/>
                <a:gd name="connsiteY2" fmla="*/ 1238 h 219075"/>
                <a:gd name="connsiteX3" fmla="*/ 112014 w 209550"/>
                <a:gd name="connsiteY3" fmla="*/ 67246 h 219075"/>
                <a:gd name="connsiteX4" fmla="*/ 74771 w 209550"/>
                <a:gd name="connsiteY4" fmla="*/ 0 h 219075"/>
                <a:gd name="connsiteX5" fmla="*/ 8572 w 209550"/>
                <a:gd name="connsiteY5" fmla="*/ 1715 h 219075"/>
                <a:gd name="connsiteX6" fmla="*/ 70771 w 209550"/>
                <a:gd name="connsiteY6" fmla="*/ 103442 h 219075"/>
                <a:gd name="connsiteX7" fmla="*/ 53245 w 209550"/>
                <a:gd name="connsiteY7" fmla="*/ 133160 h 219075"/>
                <a:gd name="connsiteX8" fmla="*/ 5143 w 209550"/>
                <a:gd name="connsiteY8" fmla="*/ 215837 h 219075"/>
                <a:gd name="connsiteX9" fmla="*/ 0 w 209550"/>
                <a:gd name="connsiteY9" fmla="*/ 221171 h 219075"/>
                <a:gd name="connsiteX10" fmla="*/ 64770 w 209550"/>
                <a:gd name="connsiteY10" fmla="*/ 221171 h 219075"/>
                <a:gd name="connsiteX11" fmla="*/ 65056 w 209550"/>
                <a:gd name="connsiteY11" fmla="*/ 216694 h 219075"/>
                <a:gd name="connsiteX12" fmla="*/ 109728 w 209550"/>
                <a:gd name="connsiteY12" fmla="*/ 140875 h 219075"/>
                <a:gd name="connsiteX13" fmla="*/ 150971 w 209550"/>
                <a:gd name="connsiteY13" fmla="*/ 216313 h 219075"/>
                <a:gd name="connsiteX14" fmla="*/ 151162 w 209550"/>
                <a:gd name="connsiteY14" fmla="*/ 221266 h 219075"/>
                <a:gd name="connsiteX15" fmla="*/ 215932 w 209550"/>
                <a:gd name="connsiteY15" fmla="*/ 221266 h 219075"/>
                <a:gd name="connsiteX16" fmla="*/ 215932 w 209550"/>
                <a:gd name="connsiteY16" fmla="*/ 215932 h 219075"/>
                <a:gd name="connsiteX17" fmla="*/ 211455 w 209550"/>
                <a:gd name="connsiteY17" fmla="*/ 203740 h 219075"/>
                <a:gd name="connsiteX18" fmla="*/ 150590 w 209550"/>
                <a:gd name="connsiteY18" fmla="*/ 1038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19075">
                  <a:moveTo>
                    <a:pt x="150590" y="103823"/>
                  </a:moveTo>
                  <a:cubicBezTo>
                    <a:pt x="171164" y="69628"/>
                    <a:pt x="192881" y="37529"/>
                    <a:pt x="212598" y="1238"/>
                  </a:cubicBezTo>
                  <a:cubicBezTo>
                    <a:pt x="190214" y="1238"/>
                    <a:pt x="171545" y="1238"/>
                    <a:pt x="151448" y="1238"/>
                  </a:cubicBezTo>
                  <a:cubicBezTo>
                    <a:pt x="134398" y="19621"/>
                    <a:pt x="129826" y="46768"/>
                    <a:pt x="112014" y="67246"/>
                  </a:cubicBezTo>
                  <a:cubicBezTo>
                    <a:pt x="99155" y="44005"/>
                    <a:pt x="87154" y="22384"/>
                    <a:pt x="74771" y="0"/>
                  </a:cubicBezTo>
                  <a:cubicBezTo>
                    <a:pt x="53054" y="1238"/>
                    <a:pt x="32099" y="-1143"/>
                    <a:pt x="8572" y="1715"/>
                  </a:cubicBezTo>
                  <a:cubicBezTo>
                    <a:pt x="30480" y="37529"/>
                    <a:pt x="50387" y="70104"/>
                    <a:pt x="70771" y="103442"/>
                  </a:cubicBezTo>
                  <a:cubicBezTo>
                    <a:pt x="64865" y="113348"/>
                    <a:pt x="59055" y="123254"/>
                    <a:pt x="53245" y="133160"/>
                  </a:cubicBezTo>
                  <a:cubicBezTo>
                    <a:pt x="37243" y="160782"/>
                    <a:pt x="17526" y="186214"/>
                    <a:pt x="5143" y="215837"/>
                  </a:cubicBezTo>
                  <a:cubicBezTo>
                    <a:pt x="1810" y="216028"/>
                    <a:pt x="286" y="218123"/>
                    <a:pt x="0" y="221171"/>
                  </a:cubicBezTo>
                  <a:cubicBezTo>
                    <a:pt x="21622" y="221171"/>
                    <a:pt x="43243" y="221171"/>
                    <a:pt x="64770" y="221171"/>
                  </a:cubicBezTo>
                  <a:cubicBezTo>
                    <a:pt x="64770" y="219646"/>
                    <a:pt x="64960" y="218123"/>
                    <a:pt x="65056" y="216694"/>
                  </a:cubicBezTo>
                  <a:cubicBezTo>
                    <a:pt x="83725" y="193929"/>
                    <a:pt x="91916" y="164783"/>
                    <a:pt x="109728" y="140875"/>
                  </a:cubicBezTo>
                  <a:cubicBezTo>
                    <a:pt x="125444" y="166497"/>
                    <a:pt x="134398" y="193453"/>
                    <a:pt x="150971" y="216313"/>
                  </a:cubicBezTo>
                  <a:cubicBezTo>
                    <a:pt x="151067" y="217932"/>
                    <a:pt x="151162" y="219646"/>
                    <a:pt x="151162" y="221266"/>
                  </a:cubicBezTo>
                  <a:cubicBezTo>
                    <a:pt x="172784" y="221266"/>
                    <a:pt x="194405" y="221266"/>
                    <a:pt x="215932" y="221266"/>
                  </a:cubicBezTo>
                  <a:cubicBezTo>
                    <a:pt x="216027" y="219456"/>
                    <a:pt x="216027" y="217647"/>
                    <a:pt x="215932" y="215932"/>
                  </a:cubicBezTo>
                  <a:cubicBezTo>
                    <a:pt x="216694" y="211074"/>
                    <a:pt x="213836" y="207645"/>
                    <a:pt x="211455" y="203740"/>
                  </a:cubicBezTo>
                  <a:cubicBezTo>
                    <a:pt x="190976" y="170498"/>
                    <a:pt x="170688" y="136970"/>
                    <a:pt x="150590" y="103823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EB2CCB0-BA23-4EE0-B5CF-48E08736FEE9}"/>
                </a:ext>
              </a:extLst>
            </p:cNvPr>
            <p:cNvSpPr/>
            <p:nvPr/>
          </p:nvSpPr>
          <p:spPr>
            <a:xfrm>
              <a:off x="7844885" y="5798915"/>
              <a:ext cx="152400" cy="219075"/>
            </a:xfrm>
            <a:custGeom>
              <a:avLst/>
              <a:gdLst>
                <a:gd name="connsiteX0" fmla="*/ 153353 w 152400"/>
                <a:gd name="connsiteY0" fmla="*/ 174689 h 219075"/>
                <a:gd name="connsiteX1" fmla="*/ 59246 w 152400"/>
                <a:gd name="connsiteY1" fmla="*/ 174689 h 219075"/>
                <a:gd name="connsiteX2" fmla="*/ 60579 w 152400"/>
                <a:gd name="connsiteY2" fmla="*/ 126587 h 219075"/>
                <a:gd name="connsiteX3" fmla="*/ 144780 w 152400"/>
                <a:gd name="connsiteY3" fmla="*/ 126587 h 219075"/>
                <a:gd name="connsiteX4" fmla="*/ 144780 w 152400"/>
                <a:gd name="connsiteY4" fmla="*/ 84296 h 219075"/>
                <a:gd name="connsiteX5" fmla="*/ 59912 w 152400"/>
                <a:gd name="connsiteY5" fmla="*/ 84296 h 219075"/>
                <a:gd name="connsiteX6" fmla="*/ 59912 w 152400"/>
                <a:gd name="connsiteY6" fmla="*/ 40862 h 219075"/>
                <a:gd name="connsiteX7" fmla="*/ 152591 w 152400"/>
                <a:gd name="connsiteY7" fmla="*/ 40862 h 219075"/>
                <a:gd name="connsiteX8" fmla="*/ 149447 w 152400"/>
                <a:gd name="connsiteY8" fmla="*/ 0 h 219075"/>
                <a:gd name="connsiteX9" fmla="*/ 191 w 152400"/>
                <a:gd name="connsiteY9" fmla="*/ 0 h 219075"/>
                <a:gd name="connsiteX10" fmla="*/ 191 w 152400"/>
                <a:gd name="connsiteY10" fmla="*/ 213836 h 219075"/>
                <a:gd name="connsiteX11" fmla="*/ 191 w 152400"/>
                <a:gd name="connsiteY11" fmla="*/ 213836 h 219075"/>
                <a:gd name="connsiteX12" fmla="*/ 0 w 152400"/>
                <a:gd name="connsiteY12" fmla="*/ 219551 h 219075"/>
                <a:gd name="connsiteX13" fmla="*/ 156591 w 152400"/>
                <a:gd name="connsiteY13" fmla="*/ 219551 h 219075"/>
                <a:gd name="connsiteX14" fmla="*/ 156020 w 152400"/>
                <a:gd name="connsiteY14" fmla="*/ 213360 h 219075"/>
                <a:gd name="connsiteX15" fmla="*/ 153353 w 152400"/>
                <a:gd name="connsiteY15" fmla="*/ 17468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19075">
                  <a:moveTo>
                    <a:pt x="153353" y="174689"/>
                  </a:moveTo>
                  <a:cubicBezTo>
                    <a:pt x="122016" y="174689"/>
                    <a:pt x="90964" y="174689"/>
                    <a:pt x="59246" y="174689"/>
                  </a:cubicBezTo>
                  <a:cubicBezTo>
                    <a:pt x="59055" y="157829"/>
                    <a:pt x="57436" y="142970"/>
                    <a:pt x="60579" y="126587"/>
                  </a:cubicBezTo>
                  <a:cubicBezTo>
                    <a:pt x="89440" y="126587"/>
                    <a:pt x="116872" y="126587"/>
                    <a:pt x="144780" y="126587"/>
                  </a:cubicBezTo>
                  <a:cubicBezTo>
                    <a:pt x="144780" y="111823"/>
                    <a:pt x="144780" y="98965"/>
                    <a:pt x="144780" y="84296"/>
                  </a:cubicBezTo>
                  <a:cubicBezTo>
                    <a:pt x="115919" y="84296"/>
                    <a:pt x="88392" y="84296"/>
                    <a:pt x="59912" y="84296"/>
                  </a:cubicBezTo>
                  <a:cubicBezTo>
                    <a:pt x="59912" y="69532"/>
                    <a:pt x="59912" y="56579"/>
                    <a:pt x="59912" y="40862"/>
                  </a:cubicBezTo>
                  <a:cubicBezTo>
                    <a:pt x="90488" y="40862"/>
                    <a:pt x="120396" y="40862"/>
                    <a:pt x="152591" y="40862"/>
                  </a:cubicBezTo>
                  <a:cubicBezTo>
                    <a:pt x="149543" y="25241"/>
                    <a:pt x="154400" y="12002"/>
                    <a:pt x="149447" y="0"/>
                  </a:cubicBezTo>
                  <a:cubicBezTo>
                    <a:pt x="98965" y="0"/>
                    <a:pt x="50006" y="0"/>
                    <a:pt x="191" y="0"/>
                  </a:cubicBezTo>
                  <a:cubicBezTo>
                    <a:pt x="191" y="72295"/>
                    <a:pt x="191" y="143066"/>
                    <a:pt x="191" y="213836"/>
                  </a:cubicBezTo>
                  <a:lnTo>
                    <a:pt x="191" y="213836"/>
                  </a:lnTo>
                  <a:cubicBezTo>
                    <a:pt x="95" y="215741"/>
                    <a:pt x="0" y="217646"/>
                    <a:pt x="0" y="219551"/>
                  </a:cubicBezTo>
                  <a:cubicBezTo>
                    <a:pt x="52197" y="219551"/>
                    <a:pt x="104394" y="219551"/>
                    <a:pt x="156591" y="219551"/>
                  </a:cubicBezTo>
                  <a:cubicBezTo>
                    <a:pt x="156401" y="217456"/>
                    <a:pt x="156210" y="215455"/>
                    <a:pt x="156020" y="213360"/>
                  </a:cubicBezTo>
                  <a:cubicBezTo>
                    <a:pt x="155543" y="200977"/>
                    <a:pt x="158591" y="188500"/>
                    <a:pt x="153353" y="17468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8182863-58B9-4768-9932-8DDE238A98B1}"/>
                </a:ext>
              </a:extLst>
            </p:cNvPr>
            <p:cNvSpPr/>
            <p:nvPr/>
          </p:nvSpPr>
          <p:spPr>
            <a:xfrm>
              <a:off x="6613588" y="5798725"/>
              <a:ext cx="152400" cy="219075"/>
            </a:xfrm>
            <a:custGeom>
              <a:avLst/>
              <a:gdLst>
                <a:gd name="connsiteX0" fmla="*/ 153829 w 152400"/>
                <a:gd name="connsiteY0" fmla="*/ 174974 h 219075"/>
                <a:gd name="connsiteX1" fmla="*/ 59436 w 152400"/>
                <a:gd name="connsiteY1" fmla="*/ 174974 h 219075"/>
                <a:gd name="connsiteX2" fmla="*/ 60674 w 152400"/>
                <a:gd name="connsiteY2" fmla="*/ 126778 h 219075"/>
                <a:gd name="connsiteX3" fmla="*/ 145066 w 152400"/>
                <a:gd name="connsiteY3" fmla="*/ 126778 h 219075"/>
                <a:gd name="connsiteX4" fmla="*/ 145066 w 152400"/>
                <a:gd name="connsiteY4" fmla="*/ 84677 h 219075"/>
                <a:gd name="connsiteX5" fmla="*/ 101060 w 152400"/>
                <a:gd name="connsiteY5" fmla="*/ 84582 h 219075"/>
                <a:gd name="connsiteX6" fmla="*/ 58103 w 152400"/>
                <a:gd name="connsiteY6" fmla="*/ 81439 h 219075"/>
                <a:gd name="connsiteX7" fmla="*/ 62389 w 152400"/>
                <a:gd name="connsiteY7" fmla="*/ 40100 h 219075"/>
                <a:gd name="connsiteX8" fmla="*/ 152686 w 152400"/>
                <a:gd name="connsiteY8" fmla="*/ 40100 h 219075"/>
                <a:gd name="connsiteX9" fmla="*/ 149828 w 152400"/>
                <a:gd name="connsiteY9" fmla="*/ 0 h 219075"/>
                <a:gd name="connsiteX10" fmla="*/ 381 w 152400"/>
                <a:gd name="connsiteY10" fmla="*/ 0 h 219075"/>
                <a:gd name="connsiteX11" fmla="*/ 381 w 152400"/>
                <a:gd name="connsiteY11" fmla="*/ 213741 h 219075"/>
                <a:gd name="connsiteX12" fmla="*/ 0 w 152400"/>
                <a:gd name="connsiteY12" fmla="*/ 219646 h 219075"/>
                <a:gd name="connsiteX13" fmla="*/ 156591 w 152400"/>
                <a:gd name="connsiteY13" fmla="*/ 219646 h 219075"/>
                <a:gd name="connsiteX14" fmla="*/ 156115 w 152400"/>
                <a:gd name="connsiteY14" fmla="*/ 213551 h 219075"/>
                <a:gd name="connsiteX15" fmla="*/ 153829 w 152400"/>
                <a:gd name="connsiteY15" fmla="*/ 17497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19075">
                  <a:moveTo>
                    <a:pt x="153829" y="174974"/>
                  </a:moveTo>
                  <a:cubicBezTo>
                    <a:pt x="122206" y="174974"/>
                    <a:pt x="91250" y="174974"/>
                    <a:pt x="59436" y="174974"/>
                  </a:cubicBezTo>
                  <a:cubicBezTo>
                    <a:pt x="59150" y="158115"/>
                    <a:pt x="57721" y="143256"/>
                    <a:pt x="60674" y="126778"/>
                  </a:cubicBezTo>
                  <a:cubicBezTo>
                    <a:pt x="89535" y="126778"/>
                    <a:pt x="116967" y="126778"/>
                    <a:pt x="145066" y="126778"/>
                  </a:cubicBezTo>
                  <a:cubicBezTo>
                    <a:pt x="145066" y="112014"/>
                    <a:pt x="145066" y="99156"/>
                    <a:pt x="145066" y="84677"/>
                  </a:cubicBezTo>
                  <a:cubicBezTo>
                    <a:pt x="129445" y="84677"/>
                    <a:pt x="115253" y="85154"/>
                    <a:pt x="101060" y="84582"/>
                  </a:cubicBezTo>
                  <a:cubicBezTo>
                    <a:pt x="87154" y="84011"/>
                    <a:pt x="72771" y="87345"/>
                    <a:pt x="58103" y="81439"/>
                  </a:cubicBezTo>
                  <a:cubicBezTo>
                    <a:pt x="61246" y="67913"/>
                    <a:pt x="55817" y="54388"/>
                    <a:pt x="62389" y="40100"/>
                  </a:cubicBezTo>
                  <a:cubicBezTo>
                    <a:pt x="92012" y="40100"/>
                    <a:pt x="121253" y="40100"/>
                    <a:pt x="152686" y="40100"/>
                  </a:cubicBezTo>
                  <a:cubicBezTo>
                    <a:pt x="150114" y="25432"/>
                    <a:pt x="154591" y="12288"/>
                    <a:pt x="149828" y="0"/>
                  </a:cubicBezTo>
                  <a:cubicBezTo>
                    <a:pt x="99346" y="0"/>
                    <a:pt x="50387" y="0"/>
                    <a:pt x="381" y="0"/>
                  </a:cubicBezTo>
                  <a:cubicBezTo>
                    <a:pt x="381" y="72200"/>
                    <a:pt x="381" y="142970"/>
                    <a:pt x="381" y="213741"/>
                  </a:cubicBezTo>
                  <a:cubicBezTo>
                    <a:pt x="286" y="215741"/>
                    <a:pt x="190" y="217647"/>
                    <a:pt x="0" y="219646"/>
                  </a:cubicBezTo>
                  <a:cubicBezTo>
                    <a:pt x="52197" y="219646"/>
                    <a:pt x="104394" y="219646"/>
                    <a:pt x="156591" y="219646"/>
                  </a:cubicBezTo>
                  <a:cubicBezTo>
                    <a:pt x="156401" y="217647"/>
                    <a:pt x="156305" y="215646"/>
                    <a:pt x="156115" y="213551"/>
                  </a:cubicBezTo>
                  <a:cubicBezTo>
                    <a:pt x="155734" y="201263"/>
                    <a:pt x="158401" y="188786"/>
                    <a:pt x="153829" y="174974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74F34F4-4B59-465B-AABA-79A3DD6B235B}"/>
                </a:ext>
              </a:extLst>
            </p:cNvPr>
            <p:cNvSpPr/>
            <p:nvPr/>
          </p:nvSpPr>
          <p:spPr>
            <a:xfrm>
              <a:off x="7586186" y="5796820"/>
              <a:ext cx="209550" cy="219075"/>
            </a:xfrm>
            <a:custGeom>
              <a:avLst/>
              <a:gdLst>
                <a:gd name="connsiteX0" fmla="*/ 158305 w 209550"/>
                <a:gd name="connsiteY0" fmla="*/ 1714 h 219075"/>
                <a:gd name="connsiteX1" fmla="*/ 110204 w 209550"/>
                <a:gd name="connsiteY1" fmla="*/ 169545 h 219075"/>
                <a:gd name="connsiteX2" fmla="*/ 62103 w 209550"/>
                <a:gd name="connsiteY2" fmla="*/ 0 h 219075"/>
                <a:gd name="connsiteX3" fmla="*/ 0 w 209550"/>
                <a:gd name="connsiteY3" fmla="*/ 2857 h 219075"/>
                <a:gd name="connsiteX4" fmla="*/ 52197 w 209550"/>
                <a:gd name="connsiteY4" fmla="*/ 157924 h 219075"/>
                <a:gd name="connsiteX5" fmla="*/ 74676 w 209550"/>
                <a:gd name="connsiteY5" fmla="*/ 216789 h 219075"/>
                <a:gd name="connsiteX6" fmla="*/ 74962 w 209550"/>
                <a:gd name="connsiteY6" fmla="*/ 221551 h 219075"/>
                <a:gd name="connsiteX7" fmla="*/ 145161 w 209550"/>
                <a:gd name="connsiteY7" fmla="*/ 221551 h 219075"/>
                <a:gd name="connsiteX8" fmla="*/ 144971 w 209550"/>
                <a:gd name="connsiteY8" fmla="*/ 215836 h 219075"/>
                <a:gd name="connsiteX9" fmla="*/ 213550 w 209550"/>
                <a:gd name="connsiteY9" fmla="*/ 1714 h 219075"/>
                <a:gd name="connsiteX10" fmla="*/ 158305 w 209550"/>
                <a:gd name="connsiteY10" fmla="*/ 171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219075">
                  <a:moveTo>
                    <a:pt x="158305" y="1714"/>
                  </a:moveTo>
                  <a:cubicBezTo>
                    <a:pt x="142399" y="57150"/>
                    <a:pt x="126873" y="111537"/>
                    <a:pt x="110204" y="169545"/>
                  </a:cubicBezTo>
                  <a:cubicBezTo>
                    <a:pt x="93631" y="111157"/>
                    <a:pt x="78105" y="56197"/>
                    <a:pt x="62103" y="0"/>
                  </a:cubicBezTo>
                  <a:cubicBezTo>
                    <a:pt x="40767" y="2095"/>
                    <a:pt x="20574" y="-2191"/>
                    <a:pt x="0" y="2857"/>
                  </a:cubicBezTo>
                  <a:cubicBezTo>
                    <a:pt x="17716" y="55626"/>
                    <a:pt x="34861" y="106775"/>
                    <a:pt x="52197" y="157924"/>
                  </a:cubicBezTo>
                  <a:cubicBezTo>
                    <a:pt x="58960" y="177832"/>
                    <a:pt x="64389" y="198215"/>
                    <a:pt x="74676" y="216789"/>
                  </a:cubicBezTo>
                  <a:cubicBezTo>
                    <a:pt x="74771" y="218408"/>
                    <a:pt x="74866" y="219932"/>
                    <a:pt x="74962" y="221551"/>
                  </a:cubicBezTo>
                  <a:cubicBezTo>
                    <a:pt x="98393" y="221551"/>
                    <a:pt x="121729" y="221551"/>
                    <a:pt x="145161" y="221551"/>
                  </a:cubicBezTo>
                  <a:cubicBezTo>
                    <a:pt x="145066" y="219646"/>
                    <a:pt x="145066" y="217741"/>
                    <a:pt x="144971" y="215836"/>
                  </a:cubicBezTo>
                  <a:cubicBezTo>
                    <a:pt x="177641" y="133540"/>
                    <a:pt x="213646" y="21526"/>
                    <a:pt x="213550" y="1714"/>
                  </a:cubicBezTo>
                  <a:cubicBezTo>
                    <a:pt x="195263" y="1714"/>
                    <a:pt x="176784" y="1714"/>
                    <a:pt x="158305" y="1714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D305290-C2D8-49A4-9247-74CB229D7000}"/>
                </a:ext>
              </a:extLst>
            </p:cNvPr>
            <p:cNvSpPr/>
            <p:nvPr/>
          </p:nvSpPr>
          <p:spPr>
            <a:xfrm>
              <a:off x="5160740" y="5796778"/>
              <a:ext cx="161925" cy="219075"/>
            </a:xfrm>
            <a:custGeom>
              <a:avLst/>
              <a:gdLst>
                <a:gd name="connsiteX0" fmla="*/ 118110 w 161925"/>
                <a:gd name="connsiteY0" fmla="*/ 6328 h 219075"/>
                <a:gd name="connsiteX1" fmla="*/ 2191 w 161925"/>
                <a:gd name="connsiteY1" fmla="*/ 1566 h 219075"/>
                <a:gd name="connsiteX2" fmla="*/ 286 w 161925"/>
                <a:gd name="connsiteY2" fmla="*/ 8329 h 219075"/>
                <a:gd name="connsiteX3" fmla="*/ 476 w 161925"/>
                <a:gd name="connsiteY3" fmla="*/ 215402 h 219075"/>
                <a:gd name="connsiteX4" fmla="*/ 0 w 161925"/>
                <a:gd name="connsiteY4" fmla="*/ 221498 h 219075"/>
                <a:gd name="connsiteX5" fmla="*/ 59436 w 161925"/>
                <a:gd name="connsiteY5" fmla="*/ 221498 h 219075"/>
                <a:gd name="connsiteX6" fmla="*/ 58769 w 161925"/>
                <a:gd name="connsiteY6" fmla="*/ 215307 h 219075"/>
                <a:gd name="connsiteX7" fmla="*/ 58769 w 161925"/>
                <a:gd name="connsiteY7" fmla="*/ 144250 h 219075"/>
                <a:gd name="connsiteX8" fmla="*/ 98393 w 161925"/>
                <a:gd name="connsiteY8" fmla="*/ 140821 h 219075"/>
                <a:gd name="connsiteX9" fmla="*/ 133731 w 161925"/>
                <a:gd name="connsiteY9" fmla="*/ 130344 h 219075"/>
                <a:gd name="connsiteX10" fmla="*/ 166878 w 161925"/>
                <a:gd name="connsiteY10" fmla="*/ 60239 h 219075"/>
                <a:gd name="connsiteX11" fmla="*/ 118110 w 161925"/>
                <a:gd name="connsiteY11" fmla="*/ 6328 h 219075"/>
                <a:gd name="connsiteX12" fmla="*/ 61436 w 161925"/>
                <a:gd name="connsiteY12" fmla="*/ 101578 h 219075"/>
                <a:gd name="connsiteX13" fmla="*/ 59055 w 161925"/>
                <a:gd name="connsiteY13" fmla="*/ 45380 h 219075"/>
                <a:gd name="connsiteX14" fmla="*/ 108204 w 161925"/>
                <a:gd name="connsiteY14" fmla="*/ 70908 h 219075"/>
                <a:gd name="connsiteX15" fmla="*/ 61436 w 161925"/>
                <a:gd name="connsiteY15" fmla="*/ 10157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19075">
                  <a:moveTo>
                    <a:pt x="118110" y="6328"/>
                  </a:moveTo>
                  <a:cubicBezTo>
                    <a:pt x="79629" y="-2054"/>
                    <a:pt x="40577" y="-339"/>
                    <a:pt x="2191" y="1566"/>
                  </a:cubicBezTo>
                  <a:cubicBezTo>
                    <a:pt x="1143" y="5090"/>
                    <a:pt x="286" y="6709"/>
                    <a:pt x="286" y="8329"/>
                  </a:cubicBezTo>
                  <a:cubicBezTo>
                    <a:pt x="286" y="77385"/>
                    <a:pt x="381" y="146441"/>
                    <a:pt x="476" y="215402"/>
                  </a:cubicBezTo>
                  <a:cubicBezTo>
                    <a:pt x="286" y="217402"/>
                    <a:pt x="95" y="219498"/>
                    <a:pt x="0" y="221498"/>
                  </a:cubicBezTo>
                  <a:cubicBezTo>
                    <a:pt x="19812" y="221498"/>
                    <a:pt x="39624" y="221498"/>
                    <a:pt x="59436" y="221498"/>
                  </a:cubicBezTo>
                  <a:cubicBezTo>
                    <a:pt x="59246" y="219402"/>
                    <a:pt x="59055" y="217402"/>
                    <a:pt x="58769" y="215307"/>
                  </a:cubicBezTo>
                  <a:cubicBezTo>
                    <a:pt x="58769" y="192256"/>
                    <a:pt x="58769" y="169205"/>
                    <a:pt x="58769" y="144250"/>
                  </a:cubicBezTo>
                  <a:cubicBezTo>
                    <a:pt x="74390" y="146822"/>
                    <a:pt x="85725" y="139773"/>
                    <a:pt x="98393" y="140821"/>
                  </a:cubicBezTo>
                  <a:cubicBezTo>
                    <a:pt x="111442" y="141869"/>
                    <a:pt x="122587" y="136345"/>
                    <a:pt x="133731" y="130344"/>
                  </a:cubicBezTo>
                  <a:cubicBezTo>
                    <a:pt x="156496" y="118056"/>
                    <a:pt x="170498" y="95768"/>
                    <a:pt x="166878" y="60239"/>
                  </a:cubicBezTo>
                  <a:cubicBezTo>
                    <a:pt x="164306" y="35189"/>
                    <a:pt x="144113" y="11948"/>
                    <a:pt x="118110" y="6328"/>
                  </a:cubicBezTo>
                  <a:close/>
                  <a:moveTo>
                    <a:pt x="61436" y="101578"/>
                  </a:moveTo>
                  <a:cubicBezTo>
                    <a:pt x="56579" y="82909"/>
                    <a:pt x="60198" y="64050"/>
                    <a:pt x="59055" y="45380"/>
                  </a:cubicBezTo>
                  <a:cubicBezTo>
                    <a:pt x="94202" y="41761"/>
                    <a:pt x="107156" y="48905"/>
                    <a:pt x="108204" y="70908"/>
                  </a:cubicBezTo>
                  <a:cubicBezTo>
                    <a:pt x="109157" y="92244"/>
                    <a:pt x="94869" y="101959"/>
                    <a:pt x="61436" y="101578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E261478-7BF5-4EC6-BE4C-FAA8C93A967D}"/>
                </a:ext>
              </a:extLst>
            </p:cNvPr>
            <p:cNvSpPr/>
            <p:nvPr/>
          </p:nvSpPr>
          <p:spPr>
            <a:xfrm>
              <a:off x="4242911" y="5798820"/>
              <a:ext cx="142875" cy="209550"/>
            </a:xfrm>
            <a:custGeom>
              <a:avLst/>
              <a:gdLst>
                <a:gd name="connsiteX0" fmla="*/ 0 w 142875"/>
                <a:gd name="connsiteY0" fmla="*/ 0 h 209550"/>
                <a:gd name="connsiteX1" fmla="*/ 0 w 142875"/>
                <a:gd name="connsiteY1" fmla="*/ 213741 h 209550"/>
                <a:gd name="connsiteX2" fmla="*/ 58198 w 142875"/>
                <a:gd name="connsiteY2" fmla="*/ 212884 h 209550"/>
                <a:gd name="connsiteX3" fmla="*/ 58198 w 142875"/>
                <a:gd name="connsiteY3" fmla="*/ 129540 h 209550"/>
                <a:gd name="connsiteX4" fmla="*/ 140494 w 142875"/>
                <a:gd name="connsiteY4" fmla="*/ 126016 h 209550"/>
                <a:gd name="connsiteX5" fmla="*/ 136589 w 142875"/>
                <a:gd name="connsiteY5" fmla="*/ 84963 h 209550"/>
                <a:gd name="connsiteX6" fmla="*/ 60007 w 142875"/>
                <a:gd name="connsiteY6" fmla="*/ 84963 h 209550"/>
                <a:gd name="connsiteX7" fmla="*/ 59626 w 142875"/>
                <a:gd name="connsiteY7" fmla="*/ 40577 h 209550"/>
                <a:gd name="connsiteX8" fmla="*/ 144780 w 142875"/>
                <a:gd name="connsiteY8" fmla="*/ 40577 h 209550"/>
                <a:gd name="connsiteX9" fmla="*/ 143542 w 142875"/>
                <a:gd name="connsiteY9" fmla="*/ 0 h 209550"/>
                <a:gd name="connsiteX10" fmla="*/ 0 w 142875"/>
                <a:gd name="connsiteY1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209550">
                  <a:moveTo>
                    <a:pt x="0" y="0"/>
                  </a:moveTo>
                  <a:cubicBezTo>
                    <a:pt x="0" y="72295"/>
                    <a:pt x="0" y="143066"/>
                    <a:pt x="0" y="213741"/>
                  </a:cubicBezTo>
                  <a:cubicBezTo>
                    <a:pt x="19431" y="214027"/>
                    <a:pt x="38862" y="215455"/>
                    <a:pt x="58198" y="212884"/>
                  </a:cubicBezTo>
                  <a:cubicBezTo>
                    <a:pt x="58198" y="185357"/>
                    <a:pt x="58198" y="157734"/>
                    <a:pt x="58198" y="129540"/>
                  </a:cubicBezTo>
                  <a:cubicBezTo>
                    <a:pt x="86963" y="125730"/>
                    <a:pt x="113633" y="130969"/>
                    <a:pt x="140494" y="126016"/>
                  </a:cubicBezTo>
                  <a:cubicBezTo>
                    <a:pt x="139255" y="111633"/>
                    <a:pt x="143256" y="98298"/>
                    <a:pt x="136589" y="84963"/>
                  </a:cubicBezTo>
                  <a:cubicBezTo>
                    <a:pt x="111062" y="84963"/>
                    <a:pt x="86106" y="84963"/>
                    <a:pt x="60007" y="84963"/>
                  </a:cubicBezTo>
                  <a:cubicBezTo>
                    <a:pt x="57721" y="70104"/>
                    <a:pt x="58102" y="56483"/>
                    <a:pt x="59626" y="40577"/>
                  </a:cubicBezTo>
                  <a:cubicBezTo>
                    <a:pt x="88678" y="40577"/>
                    <a:pt x="116015" y="40577"/>
                    <a:pt x="144780" y="40577"/>
                  </a:cubicBezTo>
                  <a:cubicBezTo>
                    <a:pt x="144685" y="25432"/>
                    <a:pt x="146590" y="12478"/>
                    <a:pt x="143542" y="0"/>
                  </a:cubicBezTo>
                  <a:cubicBezTo>
                    <a:pt x="94964" y="0"/>
                    <a:pt x="47911" y="0"/>
                    <a:pt x="0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8036D3D-C2B2-4D24-8154-2497A54599DF}"/>
                </a:ext>
              </a:extLst>
            </p:cNvPr>
            <p:cNvSpPr/>
            <p:nvPr/>
          </p:nvSpPr>
          <p:spPr>
            <a:xfrm>
              <a:off x="7274399" y="5797772"/>
              <a:ext cx="161925" cy="209550"/>
            </a:xfrm>
            <a:custGeom>
              <a:avLst/>
              <a:gdLst>
                <a:gd name="connsiteX0" fmla="*/ 162815 w 161925"/>
                <a:gd name="connsiteY0" fmla="*/ 0 h 209550"/>
                <a:gd name="connsiteX1" fmla="*/ 3176 w 161925"/>
                <a:gd name="connsiteY1" fmla="*/ 95 h 209550"/>
                <a:gd name="connsiteX2" fmla="*/ 1176 w 161925"/>
                <a:gd name="connsiteY2" fmla="*/ 1619 h 209550"/>
                <a:gd name="connsiteX3" fmla="*/ 33 w 161925"/>
                <a:gd name="connsiteY3" fmla="*/ 2667 h 209550"/>
                <a:gd name="connsiteX4" fmla="*/ 33 w 161925"/>
                <a:gd name="connsiteY4" fmla="*/ 42863 h 209550"/>
                <a:gd name="connsiteX5" fmla="*/ 52897 w 161925"/>
                <a:gd name="connsiteY5" fmla="*/ 42863 h 209550"/>
                <a:gd name="connsiteX6" fmla="*/ 52897 w 161925"/>
                <a:gd name="connsiteY6" fmla="*/ 214122 h 209550"/>
                <a:gd name="connsiteX7" fmla="*/ 111190 w 161925"/>
                <a:gd name="connsiteY7" fmla="*/ 214693 h 209550"/>
                <a:gd name="connsiteX8" fmla="*/ 111856 w 161925"/>
                <a:gd name="connsiteY8" fmla="*/ 44386 h 209550"/>
                <a:gd name="connsiteX9" fmla="*/ 165292 w 161925"/>
                <a:gd name="connsiteY9" fmla="*/ 40291 h 209550"/>
                <a:gd name="connsiteX10" fmla="*/ 162815 w 161925"/>
                <a:gd name="connsiteY1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209550">
                  <a:moveTo>
                    <a:pt x="162815" y="0"/>
                  </a:moveTo>
                  <a:cubicBezTo>
                    <a:pt x="108809" y="0"/>
                    <a:pt x="55945" y="0"/>
                    <a:pt x="3176" y="95"/>
                  </a:cubicBezTo>
                  <a:cubicBezTo>
                    <a:pt x="2510" y="95"/>
                    <a:pt x="1843" y="1048"/>
                    <a:pt x="1176" y="1619"/>
                  </a:cubicBezTo>
                  <a:cubicBezTo>
                    <a:pt x="509" y="2191"/>
                    <a:pt x="-157" y="2762"/>
                    <a:pt x="33" y="2667"/>
                  </a:cubicBezTo>
                  <a:cubicBezTo>
                    <a:pt x="33" y="15907"/>
                    <a:pt x="33" y="28194"/>
                    <a:pt x="33" y="42863"/>
                  </a:cubicBezTo>
                  <a:cubicBezTo>
                    <a:pt x="17654" y="42863"/>
                    <a:pt x="34228" y="42863"/>
                    <a:pt x="52897" y="42863"/>
                  </a:cubicBezTo>
                  <a:cubicBezTo>
                    <a:pt x="52897" y="101536"/>
                    <a:pt x="52897" y="157829"/>
                    <a:pt x="52897" y="214122"/>
                  </a:cubicBezTo>
                  <a:cubicBezTo>
                    <a:pt x="72328" y="214313"/>
                    <a:pt x="91759" y="214503"/>
                    <a:pt x="111190" y="214693"/>
                  </a:cubicBezTo>
                  <a:cubicBezTo>
                    <a:pt x="111380" y="157734"/>
                    <a:pt x="111666" y="100775"/>
                    <a:pt x="111856" y="44386"/>
                  </a:cubicBezTo>
                  <a:cubicBezTo>
                    <a:pt x="131097" y="40481"/>
                    <a:pt x="148242" y="45815"/>
                    <a:pt x="165292" y="40291"/>
                  </a:cubicBezTo>
                  <a:cubicBezTo>
                    <a:pt x="164149" y="26098"/>
                    <a:pt x="167482" y="12954"/>
                    <a:pt x="162815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0DF9726-E5CA-4A04-A3DF-AF8153B235CE}"/>
                </a:ext>
              </a:extLst>
            </p:cNvPr>
            <p:cNvSpPr/>
            <p:nvPr/>
          </p:nvSpPr>
          <p:spPr>
            <a:xfrm>
              <a:off x="5837015" y="5798630"/>
              <a:ext cx="161925" cy="219075"/>
            </a:xfrm>
            <a:custGeom>
              <a:avLst/>
              <a:gdLst>
                <a:gd name="connsiteX0" fmla="*/ 111252 w 161925"/>
                <a:gd name="connsiteY0" fmla="*/ 41719 h 219075"/>
                <a:gd name="connsiteX1" fmla="*/ 162020 w 161925"/>
                <a:gd name="connsiteY1" fmla="*/ 41719 h 219075"/>
                <a:gd name="connsiteX2" fmla="*/ 159829 w 161925"/>
                <a:gd name="connsiteY2" fmla="*/ 0 h 219075"/>
                <a:gd name="connsiteX3" fmla="*/ 0 w 161925"/>
                <a:gd name="connsiteY3" fmla="*/ 0 h 219075"/>
                <a:gd name="connsiteX4" fmla="*/ 0 w 161925"/>
                <a:gd name="connsiteY4" fmla="*/ 42481 h 219075"/>
                <a:gd name="connsiteX5" fmla="*/ 52959 w 161925"/>
                <a:gd name="connsiteY5" fmla="*/ 42481 h 219075"/>
                <a:gd name="connsiteX6" fmla="*/ 52959 w 161925"/>
                <a:gd name="connsiteY6" fmla="*/ 214217 h 219075"/>
                <a:gd name="connsiteX7" fmla="*/ 52864 w 161925"/>
                <a:gd name="connsiteY7" fmla="*/ 219741 h 219075"/>
                <a:gd name="connsiteX8" fmla="*/ 106871 w 161925"/>
                <a:gd name="connsiteY8" fmla="*/ 219741 h 219075"/>
                <a:gd name="connsiteX9" fmla="*/ 107061 w 161925"/>
                <a:gd name="connsiteY9" fmla="*/ 214789 h 219075"/>
                <a:gd name="connsiteX10" fmla="*/ 111252 w 161925"/>
                <a:gd name="connsiteY10" fmla="*/ 200406 h 219075"/>
                <a:gd name="connsiteX11" fmla="*/ 111252 w 161925"/>
                <a:gd name="connsiteY11" fmla="*/ 124873 h 219075"/>
                <a:gd name="connsiteX12" fmla="*/ 111252 w 161925"/>
                <a:gd name="connsiteY12" fmla="*/ 417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925" h="219075">
                  <a:moveTo>
                    <a:pt x="111252" y="41719"/>
                  </a:moveTo>
                  <a:cubicBezTo>
                    <a:pt x="128778" y="41719"/>
                    <a:pt x="144494" y="41719"/>
                    <a:pt x="162020" y="41719"/>
                  </a:cubicBezTo>
                  <a:cubicBezTo>
                    <a:pt x="160306" y="26003"/>
                    <a:pt x="163449" y="12954"/>
                    <a:pt x="159829" y="0"/>
                  </a:cubicBezTo>
                  <a:cubicBezTo>
                    <a:pt x="105823" y="0"/>
                    <a:pt x="53150" y="0"/>
                    <a:pt x="0" y="0"/>
                  </a:cubicBezTo>
                  <a:cubicBezTo>
                    <a:pt x="0" y="14288"/>
                    <a:pt x="0" y="27241"/>
                    <a:pt x="0" y="42481"/>
                  </a:cubicBezTo>
                  <a:cubicBezTo>
                    <a:pt x="17812" y="42481"/>
                    <a:pt x="34480" y="42481"/>
                    <a:pt x="52959" y="42481"/>
                  </a:cubicBezTo>
                  <a:cubicBezTo>
                    <a:pt x="52959" y="101250"/>
                    <a:pt x="52959" y="157734"/>
                    <a:pt x="52959" y="214217"/>
                  </a:cubicBezTo>
                  <a:cubicBezTo>
                    <a:pt x="52959" y="216027"/>
                    <a:pt x="52959" y="217837"/>
                    <a:pt x="52864" y="219741"/>
                  </a:cubicBezTo>
                  <a:cubicBezTo>
                    <a:pt x="70866" y="219741"/>
                    <a:pt x="88868" y="219741"/>
                    <a:pt x="106871" y="219741"/>
                  </a:cubicBezTo>
                  <a:cubicBezTo>
                    <a:pt x="106966" y="218122"/>
                    <a:pt x="106966" y="216408"/>
                    <a:pt x="107061" y="214789"/>
                  </a:cubicBezTo>
                  <a:cubicBezTo>
                    <a:pt x="113252" y="211359"/>
                    <a:pt x="111157" y="205454"/>
                    <a:pt x="111252" y="200406"/>
                  </a:cubicBezTo>
                  <a:cubicBezTo>
                    <a:pt x="111347" y="175260"/>
                    <a:pt x="111347" y="150019"/>
                    <a:pt x="111252" y="124873"/>
                  </a:cubicBezTo>
                  <a:cubicBezTo>
                    <a:pt x="111252" y="97917"/>
                    <a:pt x="111252" y="71151"/>
                    <a:pt x="111252" y="4171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8C1507F-4B50-4279-9E95-E640593DEBD3}"/>
                </a:ext>
              </a:extLst>
            </p:cNvPr>
            <p:cNvSpPr/>
            <p:nvPr/>
          </p:nvSpPr>
          <p:spPr>
            <a:xfrm>
              <a:off x="7483125" y="5798439"/>
              <a:ext cx="57150" cy="219075"/>
            </a:xfrm>
            <a:custGeom>
              <a:avLst/>
              <a:gdLst>
                <a:gd name="connsiteX0" fmla="*/ 58864 w 57150"/>
                <a:gd name="connsiteY0" fmla="*/ 3524 h 219075"/>
                <a:gd name="connsiteX1" fmla="*/ 57531 w 57150"/>
                <a:gd name="connsiteY1" fmla="*/ 1428 h 219075"/>
                <a:gd name="connsiteX2" fmla="*/ 56293 w 57150"/>
                <a:gd name="connsiteY2" fmla="*/ 0 h 219075"/>
                <a:gd name="connsiteX3" fmla="*/ 762 w 57150"/>
                <a:gd name="connsiteY3" fmla="*/ 0 h 219075"/>
                <a:gd name="connsiteX4" fmla="*/ 762 w 57150"/>
                <a:gd name="connsiteY4" fmla="*/ 213550 h 219075"/>
                <a:gd name="connsiteX5" fmla="*/ 0 w 57150"/>
                <a:gd name="connsiteY5" fmla="*/ 219932 h 219075"/>
                <a:gd name="connsiteX6" fmla="*/ 59436 w 57150"/>
                <a:gd name="connsiteY6" fmla="*/ 219932 h 219075"/>
                <a:gd name="connsiteX7" fmla="*/ 59055 w 57150"/>
                <a:gd name="connsiteY7" fmla="*/ 214026 h 219075"/>
                <a:gd name="connsiteX8" fmla="*/ 58864 w 57150"/>
                <a:gd name="connsiteY8" fmla="*/ 352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219075">
                  <a:moveTo>
                    <a:pt x="58864" y="3524"/>
                  </a:moveTo>
                  <a:cubicBezTo>
                    <a:pt x="58864" y="2762"/>
                    <a:pt x="58007" y="2095"/>
                    <a:pt x="57531" y="1428"/>
                  </a:cubicBezTo>
                  <a:cubicBezTo>
                    <a:pt x="56959" y="667"/>
                    <a:pt x="56388" y="95"/>
                    <a:pt x="56293" y="0"/>
                  </a:cubicBezTo>
                  <a:cubicBezTo>
                    <a:pt x="37909" y="0"/>
                    <a:pt x="20193" y="0"/>
                    <a:pt x="762" y="0"/>
                  </a:cubicBezTo>
                  <a:cubicBezTo>
                    <a:pt x="762" y="71914"/>
                    <a:pt x="762" y="142684"/>
                    <a:pt x="762" y="213550"/>
                  </a:cubicBezTo>
                  <a:cubicBezTo>
                    <a:pt x="476" y="215646"/>
                    <a:pt x="286" y="217837"/>
                    <a:pt x="0" y="219932"/>
                  </a:cubicBezTo>
                  <a:cubicBezTo>
                    <a:pt x="19812" y="219932"/>
                    <a:pt x="39624" y="219932"/>
                    <a:pt x="59436" y="219932"/>
                  </a:cubicBezTo>
                  <a:cubicBezTo>
                    <a:pt x="59341" y="217932"/>
                    <a:pt x="59246" y="216027"/>
                    <a:pt x="59055" y="214026"/>
                  </a:cubicBezTo>
                  <a:cubicBezTo>
                    <a:pt x="58960" y="143827"/>
                    <a:pt x="58960" y="73723"/>
                    <a:pt x="58864" y="3524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BAA7B42-1B51-4C16-8211-81BF7AD896EF}"/>
                </a:ext>
              </a:extLst>
            </p:cNvPr>
            <p:cNvSpPr/>
            <p:nvPr/>
          </p:nvSpPr>
          <p:spPr>
            <a:xfrm>
              <a:off x="5793295" y="1418463"/>
              <a:ext cx="2257425" cy="2095500"/>
            </a:xfrm>
            <a:custGeom>
              <a:avLst/>
              <a:gdLst>
                <a:gd name="connsiteX0" fmla="*/ 300704 w 2257425"/>
                <a:gd name="connsiteY0" fmla="*/ 1724501 h 2095500"/>
                <a:gd name="connsiteX1" fmla="*/ 258699 w 2257425"/>
                <a:gd name="connsiteY1" fmla="*/ 1727454 h 2095500"/>
                <a:gd name="connsiteX2" fmla="*/ 258699 w 2257425"/>
                <a:gd name="connsiteY2" fmla="*/ 1727454 h 2095500"/>
                <a:gd name="connsiteX3" fmla="*/ 244316 w 2257425"/>
                <a:gd name="connsiteY3" fmla="*/ 1729835 h 2095500"/>
                <a:gd name="connsiteX4" fmla="*/ 244316 w 2257425"/>
                <a:gd name="connsiteY4" fmla="*/ 1729835 h 2095500"/>
                <a:gd name="connsiteX5" fmla="*/ 71342 w 2257425"/>
                <a:gd name="connsiteY5" fmla="*/ 1830896 h 2095500"/>
                <a:gd name="connsiteX6" fmla="*/ 48578 w 2257425"/>
                <a:gd name="connsiteY6" fmla="*/ 1861566 h 2095500"/>
                <a:gd name="connsiteX7" fmla="*/ 8096 w 2257425"/>
                <a:gd name="connsiteY7" fmla="*/ 1956244 h 2095500"/>
                <a:gd name="connsiteX8" fmla="*/ 8096 w 2257425"/>
                <a:gd name="connsiteY8" fmla="*/ 1956244 h 2095500"/>
                <a:gd name="connsiteX9" fmla="*/ 5048 w 2257425"/>
                <a:gd name="connsiteY9" fmla="*/ 1970627 h 2095500"/>
                <a:gd name="connsiteX10" fmla="*/ 5048 w 2257425"/>
                <a:gd name="connsiteY10" fmla="*/ 1970627 h 2095500"/>
                <a:gd name="connsiteX11" fmla="*/ 0 w 2257425"/>
                <a:gd name="connsiteY11" fmla="*/ 2025110 h 2095500"/>
                <a:gd name="connsiteX12" fmla="*/ 10382 w 2257425"/>
                <a:gd name="connsiteY12" fmla="*/ 2103501 h 2095500"/>
                <a:gd name="connsiteX13" fmla="*/ 127445 w 2257425"/>
                <a:gd name="connsiteY13" fmla="*/ 1963484 h 2095500"/>
                <a:gd name="connsiteX14" fmla="*/ 172403 w 2257425"/>
                <a:gd name="connsiteY14" fmla="*/ 1907858 h 2095500"/>
                <a:gd name="connsiteX15" fmla="*/ 291179 w 2257425"/>
                <a:gd name="connsiteY15" fmla="*/ 1907858 h 2095500"/>
                <a:gd name="connsiteX16" fmla="*/ 318516 w 2257425"/>
                <a:gd name="connsiteY16" fmla="*/ 1924145 h 2095500"/>
                <a:gd name="connsiteX17" fmla="*/ 232029 w 2257425"/>
                <a:gd name="connsiteY17" fmla="*/ 1924145 h 2095500"/>
                <a:gd name="connsiteX18" fmla="*/ 253841 w 2257425"/>
                <a:gd name="connsiteY18" fmla="*/ 1954244 h 2095500"/>
                <a:gd name="connsiteX19" fmla="*/ 360997 w 2257425"/>
                <a:gd name="connsiteY19" fmla="*/ 1953959 h 2095500"/>
                <a:gd name="connsiteX20" fmla="*/ 429863 w 2257425"/>
                <a:gd name="connsiteY20" fmla="*/ 1998250 h 2095500"/>
                <a:gd name="connsiteX21" fmla="*/ 292322 w 2257425"/>
                <a:gd name="connsiteY21" fmla="*/ 1998250 h 2095500"/>
                <a:gd name="connsiteX22" fmla="*/ 320992 w 2257425"/>
                <a:gd name="connsiteY22" fmla="*/ 2042351 h 2095500"/>
                <a:gd name="connsiteX23" fmla="*/ 497586 w 2257425"/>
                <a:gd name="connsiteY23" fmla="*/ 2042351 h 2095500"/>
                <a:gd name="connsiteX24" fmla="*/ 590931 w 2257425"/>
                <a:gd name="connsiteY24" fmla="*/ 2103120 h 2095500"/>
                <a:gd name="connsiteX25" fmla="*/ 596551 w 2257425"/>
                <a:gd name="connsiteY25" fmla="*/ 2078355 h 2095500"/>
                <a:gd name="connsiteX26" fmla="*/ 596551 w 2257425"/>
                <a:gd name="connsiteY26" fmla="*/ 2078355 h 2095500"/>
                <a:gd name="connsiteX27" fmla="*/ 598742 w 2257425"/>
                <a:gd name="connsiteY27" fmla="*/ 2064258 h 2095500"/>
                <a:gd name="connsiteX28" fmla="*/ 598742 w 2257425"/>
                <a:gd name="connsiteY28" fmla="*/ 2064163 h 2095500"/>
                <a:gd name="connsiteX29" fmla="*/ 601313 w 2257425"/>
                <a:gd name="connsiteY29" fmla="*/ 2025110 h 2095500"/>
                <a:gd name="connsiteX30" fmla="*/ 560832 w 2257425"/>
                <a:gd name="connsiteY30" fmla="*/ 1874425 h 2095500"/>
                <a:gd name="connsiteX31" fmla="*/ 576739 w 2257425"/>
                <a:gd name="connsiteY31" fmla="*/ 1894237 h 2095500"/>
                <a:gd name="connsiteX32" fmla="*/ 870395 w 2257425"/>
                <a:gd name="connsiteY32" fmla="*/ 1894237 h 2095500"/>
                <a:gd name="connsiteX33" fmla="*/ 878110 w 2257425"/>
                <a:gd name="connsiteY33" fmla="*/ 1849088 h 2095500"/>
                <a:gd name="connsiteX34" fmla="*/ 763143 w 2257425"/>
                <a:gd name="connsiteY34" fmla="*/ 1849088 h 2095500"/>
                <a:gd name="connsiteX35" fmla="*/ 639318 w 2257425"/>
                <a:gd name="connsiteY35" fmla="*/ 1848803 h 2095500"/>
                <a:gd name="connsiteX36" fmla="*/ 843248 w 2257425"/>
                <a:gd name="connsiteY36" fmla="*/ 1295114 h 2095500"/>
                <a:gd name="connsiteX37" fmla="*/ 864013 w 2257425"/>
                <a:gd name="connsiteY37" fmla="*/ 1259396 h 2095500"/>
                <a:gd name="connsiteX38" fmla="*/ 1388555 w 2257425"/>
                <a:gd name="connsiteY38" fmla="*/ 1259396 h 2095500"/>
                <a:gd name="connsiteX39" fmla="*/ 1407128 w 2257425"/>
                <a:gd name="connsiteY39" fmla="*/ 1287304 h 2095500"/>
                <a:gd name="connsiteX40" fmla="*/ 1510570 w 2257425"/>
                <a:gd name="connsiteY40" fmla="*/ 1581722 h 2095500"/>
                <a:gd name="connsiteX41" fmla="*/ 1599438 w 2257425"/>
                <a:gd name="connsiteY41" fmla="*/ 1827562 h 2095500"/>
                <a:gd name="connsiteX42" fmla="*/ 1600390 w 2257425"/>
                <a:gd name="connsiteY42" fmla="*/ 1847945 h 2095500"/>
                <a:gd name="connsiteX43" fmla="*/ 1361599 w 2257425"/>
                <a:gd name="connsiteY43" fmla="*/ 1847945 h 2095500"/>
                <a:gd name="connsiteX44" fmla="*/ 1371505 w 2257425"/>
                <a:gd name="connsiteY44" fmla="*/ 1894046 h 2095500"/>
                <a:gd name="connsiteX45" fmla="*/ 2239613 w 2257425"/>
                <a:gd name="connsiteY45" fmla="*/ 1894046 h 2095500"/>
                <a:gd name="connsiteX46" fmla="*/ 2245995 w 2257425"/>
                <a:gd name="connsiteY46" fmla="*/ 1847850 h 2095500"/>
                <a:gd name="connsiteX47" fmla="*/ 2017776 w 2257425"/>
                <a:gd name="connsiteY47" fmla="*/ 1847850 h 2095500"/>
                <a:gd name="connsiteX48" fmla="*/ 1994726 w 2257425"/>
                <a:gd name="connsiteY48" fmla="*/ 1788605 h 2095500"/>
                <a:gd name="connsiteX49" fmla="*/ 1894523 w 2257425"/>
                <a:gd name="connsiteY49" fmla="*/ 1531239 h 2095500"/>
                <a:gd name="connsiteX50" fmla="*/ 1814989 w 2257425"/>
                <a:gd name="connsiteY50" fmla="*/ 1324451 h 2095500"/>
                <a:gd name="connsiteX51" fmla="*/ 1714786 w 2257425"/>
                <a:gd name="connsiteY51" fmla="*/ 1067086 h 2095500"/>
                <a:gd name="connsiteX52" fmla="*/ 1635252 w 2257425"/>
                <a:gd name="connsiteY52" fmla="*/ 860298 h 2095500"/>
                <a:gd name="connsiteX53" fmla="*/ 1535144 w 2257425"/>
                <a:gd name="connsiteY53" fmla="*/ 602933 h 2095500"/>
                <a:gd name="connsiteX54" fmla="*/ 1451515 w 2257425"/>
                <a:gd name="connsiteY54" fmla="*/ 385953 h 2095500"/>
                <a:gd name="connsiteX55" fmla="*/ 1391983 w 2257425"/>
                <a:gd name="connsiteY55" fmla="*/ 229838 h 2095500"/>
                <a:gd name="connsiteX56" fmla="*/ 1313783 w 2257425"/>
                <a:gd name="connsiteY56" fmla="*/ 30290 h 2095500"/>
                <a:gd name="connsiteX57" fmla="*/ 1283018 w 2257425"/>
                <a:gd name="connsiteY57" fmla="*/ 0 h 2095500"/>
                <a:gd name="connsiteX58" fmla="*/ 1257872 w 2257425"/>
                <a:gd name="connsiteY58" fmla="*/ 36481 h 2095500"/>
                <a:gd name="connsiteX59" fmla="*/ 1194340 w 2257425"/>
                <a:gd name="connsiteY59" fmla="*/ 210312 h 2095500"/>
                <a:gd name="connsiteX60" fmla="*/ 1101090 w 2257425"/>
                <a:gd name="connsiteY60" fmla="*/ 462248 h 2095500"/>
                <a:gd name="connsiteX61" fmla="*/ 1031272 w 2257425"/>
                <a:gd name="connsiteY61" fmla="*/ 656939 h 2095500"/>
                <a:gd name="connsiteX62" fmla="*/ 936022 w 2257425"/>
                <a:gd name="connsiteY62" fmla="*/ 915924 h 2095500"/>
                <a:gd name="connsiteX63" fmla="*/ 887349 w 2257425"/>
                <a:gd name="connsiteY63" fmla="*/ 1048798 h 2095500"/>
                <a:gd name="connsiteX64" fmla="*/ 794195 w 2257425"/>
                <a:gd name="connsiteY64" fmla="*/ 1300829 h 2095500"/>
                <a:gd name="connsiteX65" fmla="*/ 745331 w 2257425"/>
                <a:gd name="connsiteY65" fmla="*/ 1437513 h 2095500"/>
                <a:gd name="connsiteX66" fmla="*/ 651605 w 2257425"/>
                <a:gd name="connsiteY66" fmla="*/ 1689354 h 2095500"/>
                <a:gd name="connsiteX67" fmla="*/ 587502 w 2257425"/>
                <a:gd name="connsiteY67" fmla="*/ 1849374 h 2095500"/>
                <a:gd name="connsiteX68" fmla="*/ 547211 w 2257425"/>
                <a:gd name="connsiteY68" fmla="*/ 1849374 h 2095500"/>
                <a:gd name="connsiteX69" fmla="*/ 556070 w 2257425"/>
                <a:gd name="connsiteY69" fmla="*/ 1866710 h 2095500"/>
                <a:gd name="connsiteX70" fmla="*/ 300704 w 2257425"/>
                <a:gd name="connsiteY70" fmla="*/ 1724501 h 2095500"/>
                <a:gd name="connsiteX71" fmla="*/ 936212 w 2257425"/>
                <a:gd name="connsiteY71" fmla="*/ 1041749 h 2095500"/>
                <a:gd name="connsiteX72" fmla="*/ 1001173 w 2257425"/>
                <a:gd name="connsiteY72" fmla="*/ 864680 h 2095500"/>
                <a:gd name="connsiteX73" fmla="*/ 1064038 w 2257425"/>
                <a:gd name="connsiteY73" fmla="*/ 690848 h 2095500"/>
                <a:gd name="connsiteX74" fmla="*/ 1126522 w 2257425"/>
                <a:gd name="connsiteY74" fmla="*/ 517874 h 2095500"/>
                <a:gd name="connsiteX75" fmla="*/ 1138333 w 2257425"/>
                <a:gd name="connsiteY75" fmla="*/ 525685 h 2095500"/>
                <a:gd name="connsiteX76" fmla="*/ 1275112 w 2257425"/>
                <a:gd name="connsiteY76" fmla="*/ 923163 h 2095500"/>
                <a:gd name="connsiteX77" fmla="*/ 1376934 w 2257425"/>
                <a:gd name="connsiteY77" fmla="*/ 1210151 h 2095500"/>
                <a:gd name="connsiteX78" fmla="*/ 1375505 w 2257425"/>
                <a:gd name="connsiteY78" fmla="*/ 1218629 h 2095500"/>
                <a:gd name="connsiteX79" fmla="*/ 873538 w 2257425"/>
                <a:gd name="connsiteY79" fmla="*/ 1218629 h 2095500"/>
                <a:gd name="connsiteX80" fmla="*/ 936212 w 2257425"/>
                <a:gd name="connsiteY80" fmla="*/ 1041749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257425" h="2095500">
                  <a:moveTo>
                    <a:pt x="300704" y="1724501"/>
                  </a:moveTo>
                  <a:cubicBezTo>
                    <a:pt x="286417" y="1724501"/>
                    <a:pt x="272415" y="1725549"/>
                    <a:pt x="258699" y="1727454"/>
                  </a:cubicBezTo>
                  <a:lnTo>
                    <a:pt x="258699" y="1727454"/>
                  </a:lnTo>
                  <a:cubicBezTo>
                    <a:pt x="253841" y="1728121"/>
                    <a:pt x="249079" y="1728883"/>
                    <a:pt x="244316" y="1729835"/>
                  </a:cubicBezTo>
                  <a:cubicBezTo>
                    <a:pt x="244316" y="1729835"/>
                    <a:pt x="244316" y="1729835"/>
                    <a:pt x="244316" y="1729835"/>
                  </a:cubicBezTo>
                  <a:cubicBezTo>
                    <a:pt x="175450" y="1742885"/>
                    <a:pt x="114871" y="1779461"/>
                    <a:pt x="71342" y="1830896"/>
                  </a:cubicBezTo>
                  <a:cubicBezTo>
                    <a:pt x="63151" y="1840611"/>
                    <a:pt x="55531" y="1850803"/>
                    <a:pt x="48578" y="1861566"/>
                  </a:cubicBezTo>
                  <a:cubicBezTo>
                    <a:pt x="30004" y="1890141"/>
                    <a:pt x="16192" y="1922050"/>
                    <a:pt x="8096" y="1956244"/>
                  </a:cubicBezTo>
                  <a:cubicBezTo>
                    <a:pt x="8096" y="1956244"/>
                    <a:pt x="8096" y="1956244"/>
                    <a:pt x="8096" y="1956244"/>
                  </a:cubicBezTo>
                  <a:cubicBezTo>
                    <a:pt x="6953" y="1961007"/>
                    <a:pt x="6001" y="1965769"/>
                    <a:pt x="5048" y="1970627"/>
                  </a:cubicBezTo>
                  <a:cubicBezTo>
                    <a:pt x="5048" y="1970627"/>
                    <a:pt x="5048" y="1970627"/>
                    <a:pt x="5048" y="1970627"/>
                  </a:cubicBezTo>
                  <a:cubicBezTo>
                    <a:pt x="1810" y="1988344"/>
                    <a:pt x="0" y="2006536"/>
                    <a:pt x="0" y="2025110"/>
                  </a:cubicBezTo>
                  <a:cubicBezTo>
                    <a:pt x="0" y="2052257"/>
                    <a:pt x="3620" y="2078546"/>
                    <a:pt x="10382" y="2103501"/>
                  </a:cubicBezTo>
                  <a:cubicBezTo>
                    <a:pt x="11239" y="2102453"/>
                    <a:pt x="90678" y="2007775"/>
                    <a:pt x="127445" y="1963484"/>
                  </a:cubicBezTo>
                  <a:cubicBezTo>
                    <a:pt x="142399" y="1945577"/>
                    <a:pt x="172403" y="1907858"/>
                    <a:pt x="172403" y="1907858"/>
                  </a:cubicBezTo>
                  <a:lnTo>
                    <a:pt x="291179" y="1907858"/>
                  </a:lnTo>
                  <a:lnTo>
                    <a:pt x="318516" y="1924145"/>
                  </a:lnTo>
                  <a:cubicBezTo>
                    <a:pt x="318516" y="1924145"/>
                    <a:pt x="258318" y="1924145"/>
                    <a:pt x="232029" y="1924145"/>
                  </a:cubicBezTo>
                  <a:cubicBezTo>
                    <a:pt x="240506" y="1935861"/>
                    <a:pt x="253841" y="1954244"/>
                    <a:pt x="253841" y="1954244"/>
                  </a:cubicBezTo>
                  <a:lnTo>
                    <a:pt x="360997" y="1953959"/>
                  </a:lnTo>
                  <a:lnTo>
                    <a:pt x="429863" y="1998250"/>
                  </a:lnTo>
                  <a:lnTo>
                    <a:pt x="292322" y="1998250"/>
                  </a:lnTo>
                  <a:lnTo>
                    <a:pt x="320992" y="2042351"/>
                  </a:lnTo>
                  <a:lnTo>
                    <a:pt x="497586" y="2042351"/>
                  </a:lnTo>
                  <a:lnTo>
                    <a:pt x="590931" y="2103120"/>
                  </a:lnTo>
                  <a:cubicBezTo>
                    <a:pt x="593122" y="2095024"/>
                    <a:pt x="595027" y="2086737"/>
                    <a:pt x="596551" y="2078355"/>
                  </a:cubicBezTo>
                  <a:cubicBezTo>
                    <a:pt x="596551" y="2078355"/>
                    <a:pt x="596551" y="2078355"/>
                    <a:pt x="596551" y="2078355"/>
                  </a:cubicBezTo>
                  <a:cubicBezTo>
                    <a:pt x="597408" y="2073688"/>
                    <a:pt x="598075" y="2068925"/>
                    <a:pt x="598742" y="2064258"/>
                  </a:cubicBezTo>
                  <a:cubicBezTo>
                    <a:pt x="598742" y="2064258"/>
                    <a:pt x="598742" y="2064163"/>
                    <a:pt x="598742" y="2064163"/>
                  </a:cubicBezTo>
                  <a:cubicBezTo>
                    <a:pt x="600361" y="2051399"/>
                    <a:pt x="601313" y="2038350"/>
                    <a:pt x="601313" y="2025110"/>
                  </a:cubicBezTo>
                  <a:cubicBezTo>
                    <a:pt x="601313" y="1970151"/>
                    <a:pt x="586550" y="1918811"/>
                    <a:pt x="560832" y="1874425"/>
                  </a:cubicBezTo>
                  <a:cubicBezTo>
                    <a:pt x="565404" y="1881473"/>
                    <a:pt x="570547" y="1888141"/>
                    <a:pt x="576739" y="1894237"/>
                  </a:cubicBezTo>
                  <a:cubicBezTo>
                    <a:pt x="675132" y="1894237"/>
                    <a:pt x="773621" y="1894237"/>
                    <a:pt x="870395" y="1894237"/>
                  </a:cubicBezTo>
                  <a:cubicBezTo>
                    <a:pt x="895350" y="1870424"/>
                    <a:pt x="895350" y="1870424"/>
                    <a:pt x="878110" y="1849088"/>
                  </a:cubicBezTo>
                  <a:cubicBezTo>
                    <a:pt x="840296" y="1849088"/>
                    <a:pt x="801719" y="1849184"/>
                    <a:pt x="763143" y="1849088"/>
                  </a:cubicBezTo>
                  <a:cubicBezTo>
                    <a:pt x="723710" y="1848993"/>
                    <a:pt x="684371" y="1849374"/>
                    <a:pt x="639318" y="1848803"/>
                  </a:cubicBezTo>
                  <a:cubicBezTo>
                    <a:pt x="708660" y="1660398"/>
                    <a:pt x="775716" y="1477613"/>
                    <a:pt x="843248" y="1295114"/>
                  </a:cubicBezTo>
                  <a:cubicBezTo>
                    <a:pt x="847820" y="1282827"/>
                    <a:pt x="852392" y="1269683"/>
                    <a:pt x="864013" y="1259396"/>
                  </a:cubicBezTo>
                  <a:cubicBezTo>
                    <a:pt x="1038701" y="1259396"/>
                    <a:pt x="1214247" y="1259396"/>
                    <a:pt x="1388555" y="1259396"/>
                  </a:cubicBezTo>
                  <a:cubicBezTo>
                    <a:pt x="1400747" y="1265777"/>
                    <a:pt x="1404080" y="1277398"/>
                    <a:pt x="1407128" y="1287304"/>
                  </a:cubicBezTo>
                  <a:cubicBezTo>
                    <a:pt x="1438180" y="1386650"/>
                    <a:pt x="1476565" y="1483424"/>
                    <a:pt x="1510570" y="1581722"/>
                  </a:cubicBezTo>
                  <a:cubicBezTo>
                    <a:pt x="1539049" y="1664018"/>
                    <a:pt x="1569434" y="1745742"/>
                    <a:pt x="1599438" y="1827562"/>
                  </a:cubicBezTo>
                  <a:cubicBezTo>
                    <a:pt x="1601724" y="1833753"/>
                    <a:pt x="1602772" y="1839087"/>
                    <a:pt x="1600390" y="1847945"/>
                  </a:cubicBezTo>
                  <a:cubicBezTo>
                    <a:pt x="1520666" y="1847945"/>
                    <a:pt x="1440085" y="1847945"/>
                    <a:pt x="1361599" y="1847945"/>
                  </a:cubicBezTo>
                  <a:cubicBezTo>
                    <a:pt x="1342835" y="1872901"/>
                    <a:pt x="1342835" y="1872901"/>
                    <a:pt x="1371505" y="1894046"/>
                  </a:cubicBezTo>
                  <a:cubicBezTo>
                    <a:pt x="1660874" y="1894046"/>
                    <a:pt x="1950244" y="1894046"/>
                    <a:pt x="2239613" y="1894046"/>
                  </a:cubicBezTo>
                  <a:cubicBezTo>
                    <a:pt x="2266664" y="1870805"/>
                    <a:pt x="2266664" y="1870805"/>
                    <a:pt x="2245995" y="1847850"/>
                  </a:cubicBezTo>
                  <a:cubicBezTo>
                    <a:pt x="2170652" y="1847850"/>
                    <a:pt x="2093595" y="1847850"/>
                    <a:pt x="2017776" y="1847850"/>
                  </a:cubicBezTo>
                  <a:cubicBezTo>
                    <a:pt x="2009585" y="1826800"/>
                    <a:pt x="2002155" y="1807655"/>
                    <a:pt x="1994726" y="1788605"/>
                  </a:cubicBezTo>
                  <a:cubicBezTo>
                    <a:pt x="1961293" y="1702784"/>
                    <a:pt x="1927765" y="1617059"/>
                    <a:pt x="1894523" y="1531239"/>
                  </a:cubicBezTo>
                  <a:cubicBezTo>
                    <a:pt x="1867853" y="1462373"/>
                    <a:pt x="1841659" y="1393317"/>
                    <a:pt x="1814989" y="1324451"/>
                  </a:cubicBezTo>
                  <a:cubicBezTo>
                    <a:pt x="1781747" y="1238631"/>
                    <a:pt x="1748123" y="1152906"/>
                    <a:pt x="1714786" y="1067086"/>
                  </a:cubicBezTo>
                  <a:cubicBezTo>
                    <a:pt x="1688116" y="998220"/>
                    <a:pt x="1661922" y="929164"/>
                    <a:pt x="1635252" y="860298"/>
                  </a:cubicBezTo>
                  <a:cubicBezTo>
                    <a:pt x="1602010" y="774478"/>
                    <a:pt x="1568387" y="688753"/>
                    <a:pt x="1535144" y="602933"/>
                  </a:cubicBezTo>
                  <a:cubicBezTo>
                    <a:pt x="1507141" y="530638"/>
                    <a:pt x="1479328" y="458343"/>
                    <a:pt x="1451515" y="385953"/>
                  </a:cubicBezTo>
                  <a:cubicBezTo>
                    <a:pt x="1431607" y="333947"/>
                    <a:pt x="1412081" y="281750"/>
                    <a:pt x="1391983" y="229838"/>
                  </a:cubicBezTo>
                  <a:cubicBezTo>
                    <a:pt x="1366171" y="163259"/>
                    <a:pt x="1340072" y="96679"/>
                    <a:pt x="1313783" y="30290"/>
                  </a:cubicBezTo>
                  <a:cubicBezTo>
                    <a:pt x="1308259" y="16478"/>
                    <a:pt x="1301401" y="3239"/>
                    <a:pt x="1283018" y="0"/>
                  </a:cubicBezTo>
                  <a:cubicBezTo>
                    <a:pt x="1265206" y="5144"/>
                    <a:pt x="1263110" y="21622"/>
                    <a:pt x="1257872" y="36481"/>
                  </a:cubicBezTo>
                  <a:cubicBezTo>
                    <a:pt x="1237012" y="94583"/>
                    <a:pt x="1215676" y="152495"/>
                    <a:pt x="1194340" y="210312"/>
                  </a:cubicBezTo>
                  <a:cubicBezTo>
                    <a:pt x="1163288" y="294323"/>
                    <a:pt x="1131856" y="378143"/>
                    <a:pt x="1101090" y="462248"/>
                  </a:cubicBezTo>
                  <a:cubicBezTo>
                    <a:pt x="1077373" y="527018"/>
                    <a:pt x="1054798" y="592169"/>
                    <a:pt x="1031272" y="656939"/>
                  </a:cubicBezTo>
                  <a:cubicBezTo>
                    <a:pt x="999744" y="743331"/>
                    <a:pt x="967740" y="829628"/>
                    <a:pt x="936022" y="915924"/>
                  </a:cubicBezTo>
                  <a:cubicBezTo>
                    <a:pt x="919734" y="960215"/>
                    <a:pt x="903732" y="1004602"/>
                    <a:pt x="887349" y="1048798"/>
                  </a:cubicBezTo>
                  <a:cubicBezTo>
                    <a:pt x="856297" y="1132808"/>
                    <a:pt x="824960" y="1216724"/>
                    <a:pt x="794195" y="1300829"/>
                  </a:cubicBezTo>
                  <a:cubicBezTo>
                    <a:pt x="777526" y="1346264"/>
                    <a:pt x="762095" y="1392079"/>
                    <a:pt x="745331" y="1437513"/>
                  </a:cubicBezTo>
                  <a:cubicBezTo>
                    <a:pt x="714470" y="1521619"/>
                    <a:pt x="683895" y="1605820"/>
                    <a:pt x="651605" y="1689354"/>
                  </a:cubicBezTo>
                  <a:cubicBezTo>
                    <a:pt x="631127" y="1742313"/>
                    <a:pt x="617506" y="1798130"/>
                    <a:pt x="587502" y="1849374"/>
                  </a:cubicBezTo>
                  <a:cubicBezTo>
                    <a:pt x="574358" y="1849374"/>
                    <a:pt x="560832" y="1849374"/>
                    <a:pt x="547211" y="1849374"/>
                  </a:cubicBezTo>
                  <a:cubicBezTo>
                    <a:pt x="549878" y="1855280"/>
                    <a:pt x="552926" y="1861090"/>
                    <a:pt x="556070" y="1866710"/>
                  </a:cubicBezTo>
                  <a:cubicBezTo>
                    <a:pt x="503015" y="1781366"/>
                    <a:pt x="408527" y="1724501"/>
                    <a:pt x="300704" y="1724501"/>
                  </a:cubicBezTo>
                  <a:close/>
                  <a:moveTo>
                    <a:pt x="936212" y="1041749"/>
                  </a:moveTo>
                  <a:cubicBezTo>
                    <a:pt x="957358" y="982599"/>
                    <a:pt x="980218" y="923925"/>
                    <a:pt x="1001173" y="864680"/>
                  </a:cubicBezTo>
                  <a:cubicBezTo>
                    <a:pt x="1021747" y="806577"/>
                    <a:pt x="1044512" y="749332"/>
                    <a:pt x="1064038" y="690848"/>
                  </a:cubicBezTo>
                  <a:cubicBezTo>
                    <a:pt x="1083469" y="632460"/>
                    <a:pt x="1108996" y="576358"/>
                    <a:pt x="1126522" y="517874"/>
                  </a:cubicBezTo>
                  <a:cubicBezTo>
                    <a:pt x="1133856" y="517589"/>
                    <a:pt x="1136523" y="519875"/>
                    <a:pt x="1138333" y="525685"/>
                  </a:cubicBezTo>
                  <a:cubicBezTo>
                    <a:pt x="1180338" y="659416"/>
                    <a:pt x="1229868" y="790575"/>
                    <a:pt x="1275112" y="923163"/>
                  </a:cubicBezTo>
                  <a:cubicBezTo>
                    <a:pt x="1307878" y="1019175"/>
                    <a:pt x="1341025" y="1115187"/>
                    <a:pt x="1376934" y="1210151"/>
                  </a:cubicBezTo>
                  <a:cubicBezTo>
                    <a:pt x="1377601" y="1212056"/>
                    <a:pt x="1376172" y="1214723"/>
                    <a:pt x="1375505" y="1218629"/>
                  </a:cubicBezTo>
                  <a:cubicBezTo>
                    <a:pt x="1210723" y="1218629"/>
                    <a:pt x="1045559" y="1218629"/>
                    <a:pt x="873538" y="1218629"/>
                  </a:cubicBezTo>
                  <a:cubicBezTo>
                    <a:pt x="889159" y="1155287"/>
                    <a:pt x="915638" y="1099471"/>
                    <a:pt x="936212" y="1041749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D9C97F0-8DF1-4403-A6F6-3471B807A077}"/>
                </a:ext>
              </a:extLst>
            </p:cNvPr>
            <p:cNvSpPr/>
            <p:nvPr/>
          </p:nvSpPr>
          <p:spPr>
            <a:xfrm>
              <a:off x="4559045" y="1929194"/>
              <a:ext cx="504825" cy="704850"/>
            </a:xfrm>
            <a:custGeom>
              <a:avLst/>
              <a:gdLst>
                <a:gd name="connsiteX0" fmla="*/ 260033 w 504825"/>
                <a:gd name="connsiteY0" fmla="*/ 0 h 704850"/>
                <a:gd name="connsiteX1" fmla="*/ 0 w 504825"/>
                <a:gd name="connsiteY1" fmla="*/ 707327 h 704850"/>
                <a:gd name="connsiteX2" fmla="*/ 508635 w 504825"/>
                <a:gd name="connsiteY2" fmla="*/ 707327 h 704850"/>
                <a:gd name="connsiteX3" fmla="*/ 387096 w 504825"/>
                <a:gd name="connsiteY3" fmla="*/ 355378 h 704850"/>
                <a:gd name="connsiteX4" fmla="*/ 260033 w 504825"/>
                <a:gd name="connsiteY4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5" h="704850">
                  <a:moveTo>
                    <a:pt x="260033" y="0"/>
                  </a:moveTo>
                  <a:cubicBezTo>
                    <a:pt x="171736" y="240125"/>
                    <a:pt x="86296" y="472631"/>
                    <a:pt x="0" y="707327"/>
                  </a:cubicBezTo>
                  <a:cubicBezTo>
                    <a:pt x="169926" y="707327"/>
                    <a:pt x="337661" y="707327"/>
                    <a:pt x="508635" y="707327"/>
                  </a:cubicBezTo>
                  <a:cubicBezTo>
                    <a:pt x="467296" y="587407"/>
                    <a:pt x="427768" y="471202"/>
                    <a:pt x="387096" y="355378"/>
                  </a:cubicBezTo>
                  <a:cubicBezTo>
                    <a:pt x="346139" y="238792"/>
                    <a:pt x="303943" y="122587"/>
                    <a:pt x="260033" y="0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20E4B10-A2E2-4D5E-85FB-CA61858CD979}"/>
                </a:ext>
              </a:extLst>
            </p:cNvPr>
            <p:cNvSpPr/>
            <p:nvPr/>
          </p:nvSpPr>
          <p:spPr>
            <a:xfrm>
              <a:off x="3976687" y="1309116"/>
              <a:ext cx="4229100" cy="4229100"/>
            </a:xfrm>
            <a:custGeom>
              <a:avLst/>
              <a:gdLst>
                <a:gd name="connsiteX0" fmla="*/ 2117312 w 4229100"/>
                <a:gd name="connsiteY0" fmla="*/ 0 h 4229100"/>
                <a:gd name="connsiteX1" fmla="*/ 2046732 w 4229100"/>
                <a:gd name="connsiteY1" fmla="*/ 0 h 4229100"/>
                <a:gd name="connsiteX2" fmla="*/ 0 w 4229100"/>
                <a:gd name="connsiteY2" fmla="*/ 0 h 4229100"/>
                <a:gd name="connsiteX3" fmla="*/ 0 w 4229100"/>
                <a:gd name="connsiteY3" fmla="*/ 2117312 h 4229100"/>
                <a:gd name="connsiteX4" fmla="*/ 0 w 4229100"/>
                <a:gd name="connsiteY4" fmla="*/ 2117312 h 4229100"/>
                <a:gd name="connsiteX5" fmla="*/ 0 w 4229100"/>
                <a:gd name="connsiteY5" fmla="*/ 4234625 h 4229100"/>
                <a:gd name="connsiteX6" fmla="*/ 2117312 w 4229100"/>
                <a:gd name="connsiteY6" fmla="*/ 4234625 h 4229100"/>
                <a:gd name="connsiteX7" fmla="*/ 2183035 w 4229100"/>
                <a:gd name="connsiteY7" fmla="*/ 4234625 h 4229100"/>
                <a:gd name="connsiteX8" fmla="*/ 4234625 w 4229100"/>
                <a:gd name="connsiteY8" fmla="*/ 4234625 h 4229100"/>
                <a:gd name="connsiteX9" fmla="*/ 4234625 w 4229100"/>
                <a:gd name="connsiteY9" fmla="*/ 2187797 h 4229100"/>
                <a:gd name="connsiteX10" fmla="*/ 4234625 w 4229100"/>
                <a:gd name="connsiteY10" fmla="*/ 2117217 h 4229100"/>
                <a:gd name="connsiteX11" fmla="*/ 4234625 w 4229100"/>
                <a:gd name="connsiteY11" fmla="*/ 0 h 4229100"/>
                <a:gd name="connsiteX12" fmla="*/ 2117312 w 4229100"/>
                <a:gd name="connsiteY12" fmla="*/ 0 h 4229100"/>
                <a:gd name="connsiteX13" fmla="*/ 4205955 w 4229100"/>
                <a:gd name="connsiteY13" fmla="*/ 2117217 h 4229100"/>
                <a:gd name="connsiteX14" fmla="*/ 2446115 w 4229100"/>
                <a:gd name="connsiteY14" fmla="*/ 2117217 h 4229100"/>
                <a:gd name="connsiteX15" fmla="*/ 2446591 w 4229100"/>
                <a:gd name="connsiteY15" fmla="*/ 2134553 h 4229100"/>
                <a:gd name="connsiteX16" fmla="*/ 2445544 w 4229100"/>
                <a:gd name="connsiteY16" fmla="*/ 2159222 h 4229100"/>
                <a:gd name="connsiteX17" fmla="*/ 2444306 w 4229100"/>
                <a:gd name="connsiteY17" fmla="*/ 2172557 h 4229100"/>
                <a:gd name="connsiteX18" fmla="*/ 2444020 w 4229100"/>
                <a:gd name="connsiteY18" fmla="*/ 2175224 h 4229100"/>
                <a:gd name="connsiteX19" fmla="*/ 2442496 w 4229100"/>
                <a:gd name="connsiteY19" fmla="*/ 2186178 h 4229100"/>
                <a:gd name="connsiteX20" fmla="*/ 2422589 w 4229100"/>
                <a:gd name="connsiteY20" fmla="*/ 2257901 h 4229100"/>
                <a:gd name="connsiteX21" fmla="*/ 3654647 w 4229100"/>
                <a:gd name="connsiteY21" fmla="*/ 2258187 h 4229100"/>
                <a:gd name="connsiteX22" fmla="*/ 3733229 w 4229100"/>
                <a:gd name="connsiteY22" fmla="*/ 2258187 h 4229100"/>
                <a:gd name="connsiteX23" fmla="*/ 3761613 w 4229100"/>
                <a:gd name="connsiteY23" fmla="*/ 2272475 h 4229100"/>
                <a:gd name="connsiteX24" fmla="*/ 3761613 w 4229100"/>
                <a:gd name="connsiteY24" fmla="*/ 2817590 h 4229100"/>
                <a:gd name="connsiteX25" fmla="*/ 3743325 w 4229100"/>
                <a:gd name="connsiteY25" fmla="*/ 2832640 h 4229100"/>
                <a:gd name="connsiteX26" fmla="*/ 3719322 w 4229100"/>
                <a:gd name="connsiteY26" fmla="*/ 2803112 h 4229100"/>
                <a:gd name="connsiteX27" fmla="*/ 3712559 w 4229100"/>
                <a:gd name="connsiteY27" fmla="*/ 2729294 h 4229100"/>
                <a:gd name="connsiteX28" fmla="*/ 3499485 w 4229100"/>
                <a:gd name="connsiteY28" fmla="*/ 2381441 h 4229100"/>
                <a:gd name="connsiteX29" fmla="*/ 3311747 w 4229100"/>
                <a:gd name="connsiteY29" fmla="*/ 2308384 h 4229100"/>
                <a:gd name="connsiteX30" fmla="*/ 3230404 w 4229100"/>
                <a:gd name="connsiteY30" fmla="*/ 2302574 h 4229100"/>
                <a:gd name="connsiteX31" fmla="*/ 3013424 w 4229100"/>
                <a:gd name="connsiteY31" fmla="*/ 2302479 h 4229100"/>
                <a:gd name="connsiteX32" fmla="*/ 2978563 w 4229100"/>
                <a:gd name="connsiteY32" fmla="*/ 2302479 h 4229100"/>
                <a:gd name="connsiteX33" fmla="*/ 2978563 w 4229100"/>
                <a:gd name="connsiteY33" fmla="*/ 3132011 h 4229100"/>
                <a:gd name="connsiteX34" fmla="*/ 3253549 w 4229100"/>
                <a:gd name="connsiteY34" fmla="*/ 3054096 h 4229100"/>
                <a:gd name="connsiteX35" fmla="*/ 3374041 w 4229100"/>
                <a:gd name="connsiteY35" fmla="*/ 2794635 h 4229100"/>
                <a:gd name="connsiteX36" fmla="*/ 3410807 w 4229100"/>
                <a:gd name="connsiteY36" fmla="*/ 2800064 h 4229100"/>
                <a:gd name="connsiteX37" fmla="*/ 3410807 w 4229100"/>
                <a:gd name="connsiteY37" fmla="*/ 3517773 h 4229100"/>
                <a:gd name="connsiteX38" fmla="*/ 3387757 w 4229100"/>
                <a:gd name="connsiteY38" fmla="*/ 3529298 h 4229100"/>
                <a:gd name="connsiteX39" fmla="*/ 3373184 w 4229100"/>
                <a:gd name="connsiteY39" fmla="*/ 3505867 h 4229100"/>
                <a:gd name="connsiteX40" fmla="*/ 3365754 w 4229100"/>
                <a:gd name="connsiteY40" fmla="*/ 3447098 h 4229100"/>
                <a:gd name="connsiteX41" fmla="*/ 3154109 w 4229100"/>
                <a:gd name="connsiteY41" fmla="*/ 3205829 h 4229100"/>
                <a:gd name="connsiteX42" fmla="*/ 2980754 w 4229100"/>
                <a:gd name="connsiteY42" fmla="*/ 3179540 h 4229100"/>
                <a:gd name="connsiteX43" fmla="*/ 2979134 w 4229100"/>
                <a:gd name="connsiteY43" fmla="*/ 4058984 h 4229100"/>
                <a:gd name="connsiteX44" fmla="*/ 3003899 w 4229100"/>
                <a:gd name="connsiteY44" fmla="*/ 4062413 h 4229100"/>
                <a:gd name="connsiteX45" fmla="*/ 3273266 w 4229100"/>
                <a:gd name="connsiteY45" fmla="*/ 4062222 h 4229100"/>
                <a:gd name="connsiteX46" fmla="*/ 3567970 w 4229100"/>
                <a:gd name="connsiteY46" fmla="*/ 3987260 h 4229100"/>
                <a:gd name="connsiteX47" fmla="*/ 3783711 w 4229100"/>
                <a:gd name="connsiteY47" fmla="*/ 3777615 h 4229100"/>
                <a:gd name="connsiteX48" fmla="*/ 3851624 w 4229100"/>
                <a:gd name="connsiteY48" fmla="*/ 3591116 h 4229100"/>
                <a:gd name="connsiteX49" fmla="*/ 3862483 w 4229100"/>
                <a:gd name="connsiteY49" fmla="*/ 3495294 h 4229100"/>
                <a:gd name="connsiteX50" fmla="*/ 3892772 w 4229100"/>
                <a:gd name="connsiteY50" fmla="*/ 3486436 h 4229100"/>
                <a:gd name="connsiteX51" fmla="*/ 3898678 w 4229100"/>
                <a:gd name="connsiteY51" fmla="*/ 3494723 h 4229100"/>
                <a:gd name="connsiteX52" fmla="*/ 3904393 w 4229100"/>
                <a:gd name="connsiteY52" fmla="*/ 3527108 h 4229100"/>
                <a:gd name="connsiteX53" fmla="*/ 3904583 w 4229100"/>
                <a:gd name="connsiteY53" fmla="*/ 4065842 h 4229100"/>
                <a:gd name="connsiteX54" fmla="*/ 3886486 w 4229100"/>
                <a:gd name="connsiteY54" fmla="*/ 4105466 h 4229100"/>
                <a:gd name="connsiteX55" fmla="*/ 2353247 w 4229100"/>
                <a:gd name="connsiteY55" fmla="*/ 4105466 h 4229100"/>
                <a:gd name="connsiteX56" fmla="*/ 2342293 w 4229100"/>
                <a:gd name="connsiteY56" fmla="*/ 4075081 h 4229100"/>
                <a:gd name="connsiteX57" fmla="*/ 2370677 w 4229100"/>
                <a:gd name="connsiteY57" fmla="*/ 4062317 h 4229100"/>
                <a:gd name="connsiteX58" fmla="*/ 2550224 w 4229100"/>
                <a:gd name="connsiteY58" fmla="*/ 4062508 h 4229100"/>
                <a:gd name="connsiteX59" fmla="*/ 2588038 w 4229100"/>
                <a:gd name="connsiteY59" fmla="*/ 4062508 h 4229100"/>
                <a:gd name="connsiteX60" fmla="*/ 2588038 w 4229100"/>
                <a:gd name="connsiteY60" fmla="*/ 2301907 h 4229100"/>
                <a:gd name="connsiteX61" fmla="*/ 2400586 w 4229100"/>
                <a:gd name="connsiteY61" fmla="*/ 2301907 h 4229100"/>
                <a:gd name="connsiteX62" fmla="*/ 2183130 w 4229100"/>
                <a:gd name="connsiteY62" fmla="*/ 2456688 h 4229100"/>
                <a:gd name="connsiteX63" fmla="*/ 2183130 w 4229100"/>
                <a:gd name="connsiteY63" fmla="*/ 2456688 h 4229100"/>
                <a:gd name="connsiteX64" fmla="*/ 2182559 w 4229100"/>
                <a:gd name="connsiteY64" fmla="*/ 2456783 h 4229100"/>
                <a:gd name="connsiteX65" fmla="*/ 2165509 w 4229100"/>
                <a:gd name="connsiteY65" fmla="*/ 2459641 h 4229100"/>
                <a:gd name="connsiteX66" fmla="*/ 2157508 w 4229100"/>
                <a:gd name="connsiteY66" fmla="*/ 2460689 h 4229100"/>
                <a:gd name="connsiteX67" fmla="*/ 2117408 w 4229100"/>
                <a:gd name="connsiteY67" fmla="*/ 2463260 h 4229100"/>
                <a:gd name="connsiteX68" fmla="*/ 2117408 w 4229100"/>
                <a:gd name="connsiteY68" fmla="*/ 4205288 h 4229100"/>
                <a:gd name="connsiteX69" fmla="*/ 28575 w 4229100"/>
                <a:gd name="connsiteY69" fmla="*/ 4205288 h 4229100"/>
                <a:gd name="connsiteX70" fmla="*/ 28575 w 4229100"/>
                <a:gd name="connsiteY70" fmla="*/ 2117217 h 4229100"/>
                <a:gd name="connsiteX71" fmla="*/ 1788414 w 4229100"/>
                <a:gd name="connsiteY71" fmla="*/ 2117217 h 4229100"/>
                <a:gd name="connsiteX72" fmla="*/ 1792986 w 4229100"/>
                <a:gd name="connsiteY72" fmla="*/ 2077783 h 4229100"/>
                <a:gd name="connsiteX73" fmla="*/ 1794986 w 4229100"/>
                <a:gd name="connsiteY73" fmla="*/ 2067401 h 4229100"/>
                <a:gd name="connsiteX74" fmla="*/ 1796891 w 4229100"/>
                <a:gd name="connsiteY74" fmla="*/ 2059019 h 4229100"/>
                <a:gd name="connsiteX75" fmla="*/ 1798130 w 4229100"/>
                <a:gd name="connsiteY75" fmla="*/ 2053781 h 4229100"/>
                <a:gd name="connsiteX76" fmla="*/ 1818513 w 4229100"/>
                <a:gd name="connsiteY76" fmla="*/ 1996535 h 4229100"/>
                <a:gd name="connsiteX77" fmla="*/ 1068705 w 4229100"/>
                <a:gd name="connsiteY77" fmla="*/ 1996535 h 4229100"/>
                <a:gd name="connsiteX78" fmla="*/ 1072420 w 4229100"/>
                <a:gd name="connsiteY78" fmla="*/ 1958150 h 4229100"/>
                <a:gd name="connsiteX79" fmla="*/ 1317593 w 4229100"/>
                <a:gd name="connsiteY79" fmla="*/ 1958150 h 4229100"/>
                <a:gd name="connsiteX80" fmla="*/ 1110234 w 4229100"/>
                <a:gd name="connsiteY80" fmla="*/ 1377410 h 4229100"/>
                <a:gd name="connsiteX81" fmla="*/ 1107948 w 4229100"/>
                <a:gd name="connsiteY81" fmla="*/ 1375220 h 4229100"/>
                <a:gd name="connsiteX82" fmla="*/ 1104519 w 4229100"/>
                <a:gd name="connsiteY82" fmla="*/ 1374077 h 4229100"/>
                <a:gd name="connsiteX83" fmla="*/ 568452 w 4229100"/>
                <a:gd name="connsiteY83" fmla="*/ 1374077 h 4229100"/>
                <a:gd name="connsiteX84" fmla="*/ 461486 w 4229100"/>
                <a:gd name="connsiteY84" fmla="*/ 1661065 h 4229100"/>
                <a:gd name="connsiteX85" fmla="*/ 356521 w 4229100"/>
                <a:gd name="connsiteY85" fmla="*/ 1950530 h 4229100"/>
                <a:gd name="connsiteX86" fmla="*/ 359759 w 4229100"/>
                <a:gd name="connsiteY86" fmla="*/ 1955578 h 4229100"/>
                <a:gd name="connsiteX87" fmla="*/ 362807 w 4229100"/>
                <a:gd name="connsiteY87" fmla="*/ 1957673 h 4229100"/>
                <a:gd name="connsiteX88" fmla="*/ 589407 w 4229100"/>
                <a:gd name="connsiteY88" fmla="*/ 1957769 h 4229100"/>
                <a:gd name="connsiteX89" fmla="*/ 583597 w 4229100"/>
                <a:gd name="connsiteY89" fmla="*/ 2002536 h 4229100"/>
                <a:gd name="connsiteX90" fmla="*/ 113348 w 4229100"/>
                <a:gd name="connsiteY90" fmla="*/ 2002441 h 4229100"/>
                <a:gd name="connsiteX91" fmla="*/ 82963 w 4229100"/>
                <a:gd name="connsiteY91" fmla="*/ 1960245 h 4229100"/>
                <a:gd name="connsiteX92" fmla="*/ 189357 w 4229100"/>
                <a:gd name="connsiteY92" fmla="*/ 1958531 h 4229100"/>
                <a:gd name="connsiteX93" fmla="*/ 291846 w 4229100"/>
                <a:gd name="connsiteY93" fmla="*/ 1958435 h 4229100"/>
                <a:gd name="connsiteX94" fmla="*/ 319183 w 4229100"/>
                <a:gd name="connsiteY94" fmla="*/ 1922050 h 4229100"/>
                <a:gd name="connsiteX95" fmla="*/ 436721 w 4229100"/>
                <a:gd name="connsiteY95" fmla="*/ 1599724 h 4229100"/>
                <a:gd name="connsiteX96" fmla="*/ 601790 w 4229100"/>
                <a:gd name="connsiteY96" fmla="*/ 1149382 h 4229100"/>
                <a:gd name="connsiteX97" fmla="*/ 795719 w 4229100"/>
                <a:gd name="connsiteY97" fmla="*/ 619220 h 4229100"/>
                <a:gd name="connsiteX98" fmla="*/ 971360 w 4229100"/>
                <a:gd name="connsiteY98" fmla="*/ 137446 h 4229100"/>
                <a:gd name="connsiteX99" fmla="*/ 992315 w 4229100"/>
                <a:gd name="connsiteY99" fmla="*/ 110109 h 4229100"/>
                <a:gd name="connsiteX100" fmla="*/ 1023461 w 4229100"/>
                <a:gd name="connsiteY100" fmla="*/ 134017 h 4229100"/>
                <a:gd name="connsiteX101" fmla="*/ 1145381 w 4229100"/>
                <a:gd name="connsiteY101" fmla="*/ 450914 h 4229100"/>
                <a:gd name="connsiteX102" fmla="*/ 1275112 w 4229100"/>
                <a:gd name="connsiteY102" fmla="*/ 784574 h 4229100"/>
                <a:gd name="connsiteX103" fmla="*/ 1435894 w 4229100"/>
                <a:gd name="connsiteY103" fmla="*/ 1201198 h 4229100"/>
                <a:gd name="connsiteX104" fmla="*/ 1599438 w 4229100"/>
                <a:gd name="connsiteY104" fmla="*/ 1620774 h 4229100"/>
                <a:gd name="connsiteX105" fmla="*/ 1720691 w 4229100"/>
                <a:gd name="connsiteY105" fmla="*/ 1937861 h 4229100"/>
                <a:gd name="connsiteX106" fmla="*/ 1727740 w 4229100"/>
                <a:gd name="connsiteY106" fmla="*/ 1951006 h 4229100"/>
                <a:gd name="connsiteX107" fmla="*/ 1745456 w 4229100"/>
                <a:gd name="connsiteY107" fmla="*/ 1958816 h 4229100"/>
                <a:gd name="connsiteX108" fmla="*/ 1838897 w 4229100"/>
                <a:gd name="connsiteY108" fmla="*/ 1958912 h 4229100"/>
                <a:gd name="connsiteX109" fmla="*/ 2048637 w 4229100"/>
                <a:gd name="connsiteY109" fmla="*/ 1812608 h 4229100"/>
                <a:gd name="connsiteX110" fmla="*/ 2058448 w 4229100"/>
                <a:gd name="connsiteY110" fmla="*/ 1810703 h 4229100"/>
                <a:gd name="connsiteX111" fmla="*/ 2065687 w 4229100"/>
                <a:gd name="connsiteY111" fmla="*/ 1809464 h 4229100"/>
                <a:gd name="connsiteX112" fmla="*/ 2075212 w 4229100"/>
                <a:gd name="connsiteY112" fmla="*/ 1808036 h 4229100"/>
                <a:gd name="connsiteX113" fmla="*/ 2075212 w 4229100"/>
                <a:gd name="connsiteY113" fmla="*/ 1807940 h 4229100"/>
                <a:gd name="connsiteX114" fmla="*/ 2117217 w 4229100"/>
                <a:gd name="connsiteY114" fmla="*/ 1805273 h 4229100"/>
                <a:gd name="connsiteX115" fmla="*/ 2117217 w 4229100"/>
                <a:gd name="connsiteY115" fmla="*/ 28575 h 4229100"/>
                <a:gd name="connsiteX116" fmla="*/ 4205955 w 4229100"/>
                <a:gd name="connsiteY116" fmla="*/ 28575 h 4229100"/>
                <a:gd name="connsiteX117" fmla="*/ 4205955 w 4229100"/>
                <a:gd name="connsiteY117" fmla="*/ 2117217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229100" h="4229100">
                  <a:moveTo>
                    <a:pt x="2117312" y="0"/>
                  </a:moveTo>
                  <a:lnTo>
                    <a:pt x="2046732" y="0"/>
                  </a:lnTo>
                  <a:lnTo>
                    <a:pt x="0" y="0"/>
                  </a:lnTo>
                  <a:lnTo>
                    <a:pt x="0" y="2117312"/>
                  </a:lnTo>
                  <a:lnTo>
                    <a:pt x="0" y="2117312"/>
                  </a:lnTo>
                  <a:lnTo>
                    <a:pt x="0" y="4234625"/>
                  </a:lnTo>
                  <a:lnTo>
                    <a:pt x="2117312" y="4234625"/>
                  </a:lnTo>
                  <a:lnTo>
                    <a:pt x="2183035" y="4234625"/>
                  </a:lnTo>
                  <a:lnTo>
                    <a:pt x="4234625" y="4234625"/>
                  </a:lnTo>
                  <a:lnTo>
                    <a:pt x="4234625" y="2187797"/>
                  </a:lnTo>
                  <a:lnTo>
                    <a:pt x="4234625" y="2117217"/>
                  </a:lnTo>
                  <a:lnTo>
                    <a:pt x="4234625" y="0"/>
                  </a:lnTo>
                  <a:lnTo>
                    <a:pt x="2117312" y="0"/>
                  </a:lnTo>
                  <a:close/>
                  <a:moveTo>
                    <a:pt x="4205955" y="2117217"/>
                  </a:moveTo>
                  <a:lnTo>
                    <a:pt x="2446115" y="2117217"/>
                  </a:lnTo>
                  <a:cubicBezTo>
                    <a:pt x="2446401" y="2122932"/>
                    <a:pt x="2446591" y="2128742"/>
                    <a:pt x="2446591" y="2134553"/>
                  </a:cubicBezTo>
                  <a:cubicBezTo>
                    <a:pt x="2446591" y="2142839"/>
                    <a:pt x="2446211" y="2151126"/>
                    <a:pt x="2445544" y="2159222"/>
                  </a:cubicBezTo>
                  <a:cubicBezTo>
                    <a:pt x="2445163" y="2163699"/>
                    <a:pt x="2444782" y="2168176"/>
                    <a:pt x="2444306" y="2172557"/>
                  </a:cubicBezTo>
                  <a:cubicBezTo>
                    <a:pt x="2444210" y="2173415"/>
                    <a:pt x="2444115" y="2174367"/>
                    <a:pt x="2444020" y="2175224"/>
                  </a:cubicBezTo>
                  <a:cubicBezTo>
                    <a:pt x="2443544" y="2178939"/>
                    <a:pt x="2443067" y="2182559"/>
                    <a:pt x="2442496" y="2186178"/>
                  </a:cubicBezTo>
                  <a:cubicBezTo>
                    <a:pt x="2438495" y="2211134"/>
                    <a:pt x="2431828" y="2235137"/>
                    <a:pt x="2422589" y="2257901"/>
                  </a:cubicBezTo>
                  <a:cubicBezTo>
                    <a:pt x="2831021" y="2257997"/>
                    <a:pt x="3246691" y="2258092"/>
                    <a:pt x="3654647" y="2258187"/>
                  </a:cubicBezTo>
                  <a:cubicBezTo>
                    <a:pt x="3680841" y="2258187"/>
                    <a:pt x="3707035" y="2258187"/>
                    <a:pt x="3733229" y="2258187"/>
                  </a:cubicBezTo>
                  <a:cubicBezTo>
                    <a:pt x="3743230" y="2258187"/>
                    <a:pt x="3753612" y="2257235"/>
                    <a:pt x="3761613" y="2272475"/>
                  </a:cubicBezTo>
                  <a:cubicBezTo>
                    <a:pt x="3761613" y="2449640"/>
                    <a:pt x="3761613" y="2631377"/>
                    <a:pt x="3761613" y="2817590"/>
                  </a:cubicBezTo>
                  <a:cubicBezTo>
                    <a:pt x="3759613" y="2823496"/>
                    <a:pt x="3751136" y="2828449"/>
                    <a:pt x="3743325" y="2832640"/>
                  </a:cubicBezTo>
                  <a:cubicBezTo>
                    <a:pt x="3730276" y="2831592"/>
                    <a:pt x="3719989" y="2819114"/>
                    <a:pt x="3719322" y="2803112"/>
                  </a:cubicBezTo>
                  <a:cubicBezTo>
                    <a:pt x="3718370" y="2778347"/>
                    <a:pt x="3716750" y="2753963"/>
                    <a:pt x="3712559" y="2729294"/>
                  </a:cubicBezTo>
                  <a:cubicBezTo>
                    <a:pt x="3688080" y="2584514"/>
                    <a:pt x="3619119" y="2466594"/>
                    <a:pt x="3499485" y="2381441"/>
                  </a:cubicBezTo>
                  <a:cubicBezTo>
                    <a:pt x="3443954" y="2341912"/>
                    <a:pt x="3380899" y="2317147"/>
                    <a:pt x="3311747" y="2308384"/>
                  </a:cubicBezTo>
                  <a:cubicBezTo>
                    <a:pt x="3284506" y="2304955"/>
                    <a:pt x="3257645" y="2302669"/>
                    <a:pt x="3230404" y="2302574"/>
                  </a:cubicBezTo>
                  <a:cubicBezTo>
                    <a:pt x="3158109" y="2302288"/>
                    <a:pt x="3085719" y="2302479"/>
                    <a:pt x="3013424" y="2302479"/>
                  </a:cubicBezTo>
                  <a:cubicBezTo>
                    <a:pt x="3002471" y="2302479"/>
                    <a:pt x="2991422" y="2302479"/>
                    <a:pt x="2978563" y="2302479"/>
                  </a:cubicBezTo>
                  <a:cubicBezTo>
                    <a:pt x="2978563" y="2579751"/>
                    <a:pt x="2978563" y="2854833"/>
                    <a:pt x="2978563" y="3132011"/>
                  </a:cubicBezTo>
                  <a:cubicBezTo>
                    <a:pt x="3081433" y="3146870"/>
                    <a:pt x="3174016" y="3120581"/>
                    <a:pt x="3253549" y="3054096"/>
                  </a:cubicBezTo>
                  <a:cubicBezTo>
                    <a:pt x="3333845" y="2987040"/>
                    <a:pt x="3371183" y="2897219"/>
                    <a:pt x="3374041" y="2794635"/>
                  </a:cubicBezTo>
                  <a:cubicBezTo>
                    <a:pt x="3389281" y="2786444"/>
                    <a:pt x="3400330" y="2786158"/>
                    <a:pt x="3410807" y="2800064"/>
                  </a:cubicBezTo>
                  <a:cubicBezTo>
                    <a:pt x="3410807" y="3037713"/>
                    <a:pt x="3410807" y="3276981"/>
                    <a:pt x="3410807" y="3517773"/>
                  </a:cubicBezTo>
                  <a:cubicBezTo>
                    <a:pt x="3406616" y="3526155"/>
                    <a:pt x="3398996" y="3532727"/>
                    <a:pt x="3387757" y="3529298"/>
                  </a:cubicBezTo>
                  <a:cubicBezTo>
                    <a:pt x="3376994" y="3526060"/>
                    <a:pt x="3375279" y="3516535"/>
                    <a:pt x="3373184" y="3505867"/>
                  </a:cubicBezTo>
                  <a:cubicBezTo>
                    <a:pt x="3369278" y="3486246"/>
                    <a:pt x="3370993" y="3465767"/>
                    <a:pt x="3365754" y="3447098"/>
                  </a:cubicBezTo>
                  <a:cubicBezTo>
                    <a:pt x="3333845" y="3333179"/>
                    <a:pt x="3266313" y="3250025"/>
                    <a:pt x="3154109" y="3205829"/>
                  </a:cubicBezTo>
                  <a:cubicBezTo>
                    <a:pt x="3097911" y="3183731"/>
                    <a:pt x="3040095" y="3177064"/>
                    <a:pt x="2980754" y="3179540"/>
                  </a:cubicBezTo>
                  <a:cubicBezTo>
                    <a:pt x="2975705" y="3211449"/>
                    <a:pt x="2974562" y="4008882"/>
                    <a:pt x="2979134" y="4058984"/>
                  </a:cubicBezTo>
                  <a:cubicBezTo>
                    <a:pt x="2986469" y="4065746"/>
                    <a:pt x="2995613" y="4062413"/>
                    <a:pt x="3003899" y="4062413"/>
                  </a:cubicBezTo>
                  <a:cubicBezTo>
                    <a:pt x="3093720" y="4062603"/>
                    <a:pt x="3183541" y="4063079"/>
                    <a:pt x="3273266" y="4062222"/>
                  </a:cubicBezTo>
                  <a:cubicBezTo>
                    <a:pt x="3377470" y="4061270"/>
                    <a:pt x="3475863" y="4036409"/>
                    <a:pt x="3567970" y="3987260"/>
                  </a:cubicBezTo>
                  <a:cubicBezTo>
                    <a:pt x="3660077" y="3938112"/>
                    <a:pt x="3730752" y="3867436"/>
                    <a:pt x="3783711" y="3777615"/>
                  </a:cubicBezTo>
                  <a:cubicBezTo>
                    <a:pt x="3818001" y="3719417"/>
                    <a:pt x="3838385" y="3656267"/>
                    <a:pt x="3851624" y="3591116"/>
                  </a:cubicBezTo>
                  <a:cubicBezTo>
                    <a:pt x="3857911" y="3560064"/>
                    <a:pt x="3857435" y="3527203"/>
                    <a:pt x="3862483" y="3495294"/>
                  </a:cubicBezTo>
                  <a:cubicBezTo>
                    <a:pt x="3869436" y="3483293"/>
                    <a:pt x="3880295" y="3483769"/>
                    <a:pt x="3892772" y="3486436"/>
                  </a:cubicBezTo>
                  <a:cubicBezTo>
                    <a:pt x="3894487" y="3488817"/>
                    <a:pt x="3896582" y="3491770"/>
                    <a:pt x="3898678" y="3494723"/>
                  </a:cubicBezTo>
                  <a:cubicBezTo>
                    <a:pt x="3905822" y="3504629"/>
                    <a:pt x="3904393" y="3515963"/>
                    <a:pt x="3904393" y="3527108"/>
                  </a:cubicBezTo>
                  <a:cubicBezTo>
                    <a:pt x="3904393" y="3706654"/>
                    <a:pt x="3904298" y="3886296"/>
                    <a:pt x="3904583" y="4065842"/>
                  </a:cubicBezTo>
                  <a:cubicBezTo>
                    <a:pt x="3904583" y="4081748"/>
                    <a:pt x="3902964" y="4095560"/>
                    <a:pt x="3886486" y="4105466"/>
                  </a:cubicBezTo>
                  <a:cubicBezTo>
                    <a:pt x="3375755" y="4105466"/>
                    <a:pt x="2863501" y="4105466"/>
                    <a:pt x="2353247" y="4105466"/>
                  </a:cubicBezTo>
                  <a:cubicBezTo>
                    <a:pt x="2338673" y="4097465"/>
                    <a:pt x="2338292" y="4085749"/>
                    <a:pt x="2342293" y="4075081"/>
                  </a:cubicBezTo>
                  <a:cubicBezTo>
                    <a:pt x="2346865" y="4062889"/>
                    <a:pt x="2358771" y="4062317"/>
                    <a:pt x="2370677" y="4062317"/>
                  </a:cubicBezTo>
                  <a:cubicBezTo>
                    <a:pt x="2430494" y="4062698"/>
                    <a:pt x="2490407" y="4062508"/>
                    <a:pt x="2550224" y="4062508"/>
                  </a:cubicBezTo>
                  <a:cubicBezTo>
                    <a:pt x="2562416" y="4062508"/>
                    <a:pt x="2574512" y="4062508"/>
                    <a:pt x="2588038" y="4062508"/>
                  </a:cubicBezTo>
                  <a:cubicBezTo>
                    <a:pt x="2588038" y="3474911"/>
                    <a:pt x="2588038" y="2890552"/>
                    <a:pt x="2588038" y="2301907"/>
                  </a:cubicBezTo>
                  <a:cubicBezTo>
                    <a:pt x="2527840" y="2301907"/>
                    <a:pt x="2462308" y="2301907"/>
                    <a:pt x="2400586" y="2301907"/>
                  </a:cubicBezTo>
                  <a:cubicBezTo>
                    <a:pt x="2353818" y="2380393"/>
                    <a:pt x="2275427" y="2437924"/>
                    <a:pt x="2183130" y="2456688"/>
                  </a:cubicBezTo>
                  <a:lnTo>
                    <a:pt x="2183130" y="2456688"/>
                  </a:lnTo>
                  <a:cubicBezTo>
                    <a:pt x="2182940" y="2456688"/>
                    <a:pt x="2182749" y="2456783"/>
                    <a:pt x="2182559" y="2456783"/>
                  </a:cubicBezTo>
                  <a:cubicBezTo>
                    <a:pt x="2176939" y="2457926"/>
                    <a:pt x="2171224" y="2458784"/>
                    <a:pt x="2165509" y="2459641"/>
                  </a:cubicBezTo>
                  <a:cubicBezTo>
                    <a:pt x="2162842" y="2460022"/>
                    <a:pt x="2160175" y="2460403"/>
                    <a:pt x="2157508" y="2460689"/>
                  </a:cubicBezTo>
                  <a:cubicBezTo>
                    <a:pt x="2144363" y="2462308"/>
                    <a:pt x="2131028" y="2463260"/>
                    <a:pt x="2117408" y="2463260"/>
                  </a:cubicBezTo>
                  <a:lnTo>
                    <a:pt x="2117408" y="4205288"/>
                  </a:lnTo>
                  <a:lnTo>
                    <a:pt x="28575" y="4205288"/>
                  </a:lnTo>
                  <a:lnTo>
                    <a:pt x="28575" y="2117217"/>
                  </a:lnTo>
                  <a:lnTo>
                    <a:pt x="1788414" y="2117217"/>
                  </a:lnTo>
                  <a:cubicBezTo>
                    <a:pt x="1789081" y="2103787"/>
                    <a:pt x="1790700" y="2090642"/>
                    <a:pt x="1792986" y="2077783"/>
                  </a:cubicBezTo>
                  <a:cubicBezTo>
                    <a:pt x="1793558" y="2074259"/>
                    <a:pt x="1794224" y="2070830"/>
                    <a:pt x="1794986" y="2067401"/>
                  </a:cubicBezTo>
                  <a:cubicBezTo>
                    <a:pt x="1795558" y="2064639"/>
                    <a:pt x="1796225" y="2061782"/>
                    <a:pt x="1796891" y="2059019"/>
                  </a:cubicBezTo>
                  <a:cubicBezTo>
                    <a:pt x="1797272" y="2057305"/>
                    <a:pt x="1797653" y="2055495"/>
                    <a:pt x="1798130" y="2053781"/>
                  </a:cubicBezTo>
                  <a:cubicBezTo>
                    <a:pt x="1803178" y="2033969"/>
                    <a:pt x="1810036" y="2014728"/>
                    <a:pt x="1818513" y="1996535"/>
                  </a:cubicBezTo>
                  <a:cubicBezTo>
                    <a:pt x="1569053" y="1996535"/>
                    <a:pt x="1318832" y="1996535"/>
                    <a:pt x="1068705" y="1996535"/>
                  </a:cubicBezTo>
                  <a:cubicBezTo>
                    <a:pt x="1056132" y="1984534"/>
                    <a:pt x="1058418" y="1973008"/>
                    <a:pt x="1072420" y="1958150"/>
                  </a:cubicBezTo>
                  <a:cubicBezTo>
                    <a:pt x="1151382" y="1958150"/>
                    <a:pt x="1233107" y="1958150"/>
                    <a:pt x="1317593" y="1958150"/>
                  </a:cubicBezTo>
                  <a:cubicBezTo>
                    <a:pt x="1247585" y="1762030"/>
                    <a:pt x="1179005" y="1570006"/>
                    <a:pt x="1110234" y="1377410"/>
                  </a:cubicBezTo>
                  <a:cubicBezTo>
                    <a:pt x="1109758" y="1376934"/>
                    <a:pt x="1108996" y="1375886"/>
                    <a:pt x="1107948" y="1375220"/>
                  </a:cubicBezTo>
                  <a:cubicBezTo>
                    <a:pt x="1106900" y="1374553"/>
                    <a:pt x="1105662" y="1374077"/>
                    <a:pt x="1104519" y="1374077"/>
                  </a:cubicBezTo>
                  <a:cubicBezTo>
                    <a:pt x="927449" y="1373981"/>
                    <a:pt x="750380" y="1374077"/>
                    <a:pt x="568452" y="1374077"/>
                  </a:cubicBezTo>
                  <a:cubicBezTo>
                    <a:pt x="530828" y="1467326"/>
                    <a:pt x="496919" y="1564481"/>
                    <a:pt x="461486" y="1661065"/>
                  </a:cubicBezTo>
                  <a:cubicBezTo>
                    <a:pt x="425958" y="1757934"/>
                    <a:pt x="387001" y="1853565"/>
                    <a:pt x="356521" y="1950530"/>
                  </a:cubicBezTo>
                  <a:cubicBezTo>
                    <a:pt x="358521" y="1953673"/>
                    <a:pt x="358997" y="1954721"/>
                    <a:pt x="359759" y="1955578"/>
                  </a:cubicBezTo>
                  <a:cubicBezTo>
                    <a:pt x="360617" y="1956435"/>
                    <a:pt x="361760" y="1957673"/>
                    <a:pt x="362807" y="1957673"/>
                  </a:cubicBezTo>
                  <a:cubicBezTo>
                    <a:pt x="438817" y="1957769"/>
                    <a:pt x="514826" y="1957769"/>
                    <a:pt x="589407" y="1957769"/>
                  </a:cubicBezTo>
                  <a:cubicBezTo>
                    <a:pt x="608171" y="1980819"/>
                    <a:pt x="608171" y="1980819"/>
                    <a:pt x="583597" y="2002536"/>
                  </a:cubicBezTo>
                  <a:cubicBezTo>
                    <a:pt x="427482" y="2002536"/>
                    <a:pt x="270415" y="2002631"/>
                    <a:pt x="113348" y="2002441"/>
                  </a:cubicBezTo>
                  <a:cubicBezTo>
                    <a:pt x="81725" y="2002441"/>
                    <a:pt x="79629" y="1999202"/>
                    <a:pt x="82963" y="1960245"/>
                  </a:cubicBezTo>
                  <a:cubicBezTo>
                    <a:pt x="117824" y="1956530"/>
                    <a:pt x="153734" y="1959007"/>
                    <a:pt x="189357" y="1958531"/>
                  </a:cubicBezTo>
                  <a:cubicBezTo>
                    <a:pt x="224219" y="1958054"/>
                    <a:pt x="259080" y="1958435"/>
                    <a:pt x="291846" y="1958435"/>
                  </a:cubicBezTo>
                  <a:cubicBezTo>
                    <a:pt x="309277" y="1950625"/>
                    <a:pt x="314230" y="1935480"/>
                    <a:pt x="319183" y="1922050"/>
                  </a:cubicBezTo>
                  <a:cubicBezTo>
                    <a:pt x="358807" y="1814798"/>
                    <a:pt x="397478" y="1707071"/>
                    <a:pt x="436721" y="1599724"/>
                  </a:cubicBezTo>
                  <a:cubicBezTo>
                    <a:pt x="491585" y="1449610"/>
                    <a:pt x="546830" y="1299496"/>
                    <a:pt x="601790" y="1149382"/>
                  </a:cubicBezTo>
                  <a:cubicBezTo>
                    <a:pt x="666464" y="972693"/>
                    <a:pt x="731139" y="796004"/>
                    <a:pt x="795719" y="619220"/>
                  </a:cubicBezTo>
                  <a:cubicBezTo>
                    <a:pt x="854393" y="458629"/>
                    <a:pt x="913257" y="298133"/>
                    <a:pt x="971360" y="137446"/>
                  </a:cubicBezTo>
                  <a:cubicBezTo>
                    <a:pt x="975932" y="124682"/>
                    <a:pt x="982885" y="116300"/>
                    <a:pt x="992315" y="110109"/>
                  </a:cubicBezTo>
                  <a:cubicBezTo>
                    <a:pt x="1010888" y="109823"/>
                    <a:pt x="1018318" y="120491"/>
                    <a:pt x="1023461" y="134017"/>
                  </a:cubicBezTo>
                  <a:cubicBezTo>
                    <a:pt x="1064038" y="239649"/>
                    <a:pt x="1104519" y="345376"/>
                    <a:pt x="1145381" y="450914"/>
                  </a:cubicBezTo>
                  <a:cubicBezTo>
                    <a:pt x="1188434" y="562166"/>
                    <a:pt x="1232059" y="673322"/>
                    <a:pt x="1275112" y="784574"/>
                  </a:cubicBezTo>
                  <a:cubicBezTo>
                    <a:pt x="1328833" y="923449"/>
                    <a:pt x="1382078" y="1062419"/>
                    <a:pt x="1435894" y="1201198"/>
                  </a:cubicBezTo>
                  <a:cubicBezTo>
                    <a:pt x="1490186" y="1341120"/>
                    <a:pt x="1545336" y="1480757"/>
                    <a:pt x="1599438" y="1620774"/>
                  </a:cubicBezTo>
                  <a:cubicBezTo>
                    <a:pt x="1640300" y="1726311"/>
                    <a:pt x="1680210" y="1832229"/>
                    <a:pt x="1720691" y="1937861"/>
                  </a:cubicBezTo>
                  <a:cubicBezTo>
                    <a:pt x="1722406" y="1942433"/>
                    <a:pt x="1725359" y="1946624"/>
                    <a:pt x="1727740" y="1951006"/>
                  </a:cubicBezTo>
                  <a:cubicBezTo>
                    <a:pt x="1729931" y="1961960"/>
                    <a:pt x="1738693" y="1958816"/>
                    <a:pt x="1745456" y="1958816"/>
                  </a:cubicBezTo>
                  <a:cubicBezTo>
                    <a:pt x="1776317" y="1959007"/>
                    <a:pt x="1807274" y="1958912"/>
                    <a:pt x="1838897" y="1958912"/>
                  </a:cubicBezTo>
                  <a:cubicBezTo>
                    <a:pt x="1885569" y="1885188"/>
                    <a:pt x="1960626" y="1831277"/>
                    <a:pt x="2048637" y="1812608"/>
                  </a:cubicBezTo>
                  <a:cubicBezTo>
                    <a:pt x="2051876" y="1811941"/>
                    <a:pt x="2055114" y="1811274"/>
                    <a:pt x="2058448" y="1810703"/>
                  </a:cubicBezTo>
                  <a:cubicBezTo>
                    <a:pt x="2060829" y="1810226"/>
                    <a:pt x="2063306" y="1809845"/>
                    <a:pt x="2065687" y="1809464"/>
                  </a:cubicBezTo>
                  <a:cubicBezTo>
                    <a:pt x="2068830" y="1808988"/>
                    <a:pt x="2071973" y="1808417"/>
                    <a:pt x="2075212" y="1808036"/>
                  </a:cubicBezTo>
                  <a:lnTo>
                    <a:pt x="2075212" y="1807940"/>
                  </a:lnTo>
                  <a:cubicBezTo>
                    <a:pt x="2089023" y="1806131"/>
                    <a:pt x="2103025" y="1805273"/>
                    <a:pt x="2117217" y="1805273"/>
                  </a:cubicBezTo>
                  <a:lnTo>
                    <a:pt x="2117217" y="28575"/>
                  </a:lnTo>
                  <a:lnTo>
                    <a:pt x="4205955" y="28575"/>
                  </a:lnTo>
                  <a:lnTo>
                    <a:pt x="4205955" y="2117217"/>
                  </a:ln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D52FEDD-523F-470C-A874-6F9491DA3207}"/>
                </a:ext>
              </a:extLst>
            </p:cNvPr>
            <p:cNvSpPr/>
            <p:nvPr/>
          </p:nvSpPr>
          <p:spPr>
            <a:xfrm>
              <a:off x="4057218" y="3530537"/>
              <a:ext cx="1885950" cy="1876425"/>
            </a:xfrm>
            <a:custGeom>
              <a:avLst/>
              <a:gdLst>
                <a:gd name="connsiteX0" fmla="*/ 1869998 w 1885950"/>
                <a:gd name="connsiteY0" fmla="*/ 1839373 h 1876425"/>
                <a:gd name="connsiteX1" fmla="*/ 1646923 w 1885950"/>
                <a:gd name="connsiteY1" fmla="*/ 1839373 h 1876425"/>
                <a:gd name="connsiteX2" fmla="*/ 934643 w 1885950"/>
                <a:gd name="connsiteY2" fmla="*/ 0 h 1876425"/>
                <a:gd name="connsiteX3" fmla="*/ 903592 w 1885950"/>
                <a:gd name="connsiteY3" fmla="*/ 0 h 1876425"/>
                <a:gd name="connsiteX4" fmla="*/ 888542 w 1885950"/>
                <a:gd name="connsiteY4" fmla="*/ 33909 h 1876425"/>
                <a:gd name="connsiteX5" fmla="*/ 788911 w 1885950"/>
                <a:gd name="connsiteY5" fmla="*/ 302990 h 1876425"/>
                <a:gd name="connsiteX6" fmla="*/ 709568 w 1885950"/>
                <a:gd name="connsiteY6" fmla="*/ 525018 h 1876425"/>
                <a:gd name="connsiteX7" fmla="*/ 579932 w 1885950"/>
                <a:gd name="connsiteY7" fmla="*/ 875824 h 1876425"/>
                <a:gd name="connsiteX8" fmla="*/ 467633 w 1885950"/>
                <a:gd name="connsiteY8" fmla="*/ 1182624 h 1876425"/>
                <a:gd name="connsiteX9" fmla="*/ 355333 w 1885950"/>
                <a:gd name="connsiteY9" fmla="*/ 1489424 h 1876425"/>
                <a:gd name="connsiteX10" fmla="*/ 270941 w 1885950"/>
                <a:gd name="connsiteY10" fmla="*/ 1717548 h 1876425"/>
                <a:gd name="connsiteX11" fmla="*/ 219697 w 1885950"/>
                <a:gd name="connsiteY11" fmla="*/ 1840706 h 1876425"/>
                <a:gd name="connsiteX12" fmla="*/ 42437 w 1885950"/>
                <a:gd name="connsiteY12" fmla="*/ 1840516 h 1876425"/>
                <a:gd name="connsiteX13" fmla="*/ 1384 w 1885950"/>
                <a:gd name="connsiteY13" fmla="*/ 1852994 h 1876425"/>
                <a:gd name="connsiteX14" fmla="*/ 12242 w 1885950"/>
                <a:gd name="connsiteY14" fmla="*/ 1884331 h 1876425"/>
                <a:gd name="connsiteX15" fmla="*/ 516210 w 1885950"/>
                <a:gd name="connsiteY15" fmla="*/ 1884331 h 1876425"/>
                <a:gd name="connsiteX16" fmla="*/ 523544 w 1885950"/>
                <a:gd name="connsiteY16" fmla="*/ 1860137 h 1876425"/>
                <a:gd name="connsiteX17" fmla="*/ 497160 w 1885950"/>
                <a:gd name="connsiteY17" fmla="*/ 1838706 h 1876425"/>
                <a:gd name="connsiteX18" fmla="*/ 274942 w 1885950"/>
                <a:gd name="connsiteY18" fmla="*/ 1838706 h 1876425"/>
                <a:gd name="connsiteX19" fmla="*/ 380479 w 1885950"/>
                <a:gd name="connsiteY19" fmla="*/ 1546574 h 1876425"/>
                <a:gd name="connsiteX20" fmla="*/ 489159 w 1885950"/>
                <a:gd name="connsiteY20" fmla="*/ 1258062 h 1876425"/>
                <a:gd name="connsiteX21" fmla="*/ 1028369 w 1885950"/>
                <a:gd name="connsiteY21" fmla="*/ 1258062 h 1876425"/>
                <a:gd name="connsiteX22" fmla="*/ 1235157 w 1885950"/>
                <a:gd name="connsiteY22" fmla="*/ 1836801 h 1876425"/>
                <a:gd name="connsiteX23" fmla="*/ 1203534 w 1885950"/>
                <a:gd name="connsiteY23" fmla="*/ 1840516 h 1876425"/>
                <a:gd name="connsiteX24" fmla="*/ 1023893 w 1885950"/>
                <a:gd name="connsiteY24" fmla="*/ 1840516 h 1876425"/>
                <a:gd name="connsiteX25" fmla="*/ 982363 w 1885950"/>
                <a:gd name="connsiteY25" fmla="*/ 1852517 h 1876425"/>
                <a:gd name="connsiteX26" fmla="*/ 993317 w 1885950"/>
                <a:gd name="connsiteY26" fmla="*/ 1884616 h 1876425"/>
                <a:gd name="connsiteX27" fmla="*/ 1885619 w 1885950"/>
                <a:gd name="connsiteY27" fmla="*/ 1884616 h 1876425"/>
                <a:gd name="connsiteX28" fmla="*/ 1893430 w 1885950"/>
                <a:gd name="connsiteY28" fmla="*/ 1860995 h 1876425"/>
                <a:gd name="connsiteX29" fmla="*/ 1869998 w 1885950"/>
                <a:gd name="connsiteY29" fmla="*/ 1839373 h 1876425"/>
                <a:gd name="connsiteX30" fmla="*/ 503256 w 1885950"/>
                <a:gd name="connsiteY30" fmla="*/ 1210151 h 1876425"/>
                <a:gd name="connsiteX31" fmla="*/ 610793 w 1885950"/>
                <a:gd name="connsiteY31" fmla="*/ 919163 h 1876425"/>
                <a:gd name="connsiteX32" fmla="*/ 739286 w 1885950"/>
                <a:gd name="connsiteY32" fmla="*/ 572262 h 1876425"/>
                <a:gd name="connsiteX33" fmla="*/ 758907 w 1885950"/>
                <a:gd name="connsiteY33" fmla="*/ 510159 h 1876425"/>
                <a:gd name="connsiteX34" fmla="*/ 771861 w 1885950"/>
                <a:gd name="connsiteY34" fmla="*/ 530638 h 1876425"/>
                <a:gd name="connsiteX35" fmla="*/ 907307 w 1885950"/>
                <a:gd name="connsiteY35" fmla="*/ 920972 h 1876425"/>
                <a:gd name="connsiteX36" fmla="*/ 1009415 w 1885950"/>
                <a:gd name="connsiteY36" fmla="*/ 1210151 h 1876425"/>
                <a:gd name="connsiteX37" fmla="*/ 503256 w 1885950"/>
                <a:gd name="connsiteY37" fmla="*/ 1210151 h 18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5950" h="1876425">
                  <a:moveTo>
                    <a:pt x="1869998" y="1839373"/>
                  </a:moveTo>
                  <a:cubicBezTo>
                    <a:pt x="1797894" y="1839373"/>
                    <a:pt x="1723313" y="1839373"/>
                    <a:pt x="1646923" y="1839373"/>
                  </a:cubicBezTo>
                  <a:cubicBezTo>
                    <a:pt x="1409274" y="1225772"/>
                    <a:pt x="1171911" y="612838"/>
                    <a:pt x="934643" y="0"/>
                  </a:cubicBezTo>
                  <a:cubicBezTo>
                    <a:pt x="922166" y="0"/>
                    <a:pt x="912450" y="0"/>
                    <a:pt x="903592" y="0"/>
                  </a:cubicBezTo>
                  <a:cubicBezTo>
                    <a:pt x="895400" y="10858"/>
                    <a:pt x="893019" y="22765"/>
                    <a:pt x="888542" y="33909"/>
                  </a:cubicBezTo>
                  <a:cubicBezTo>
                    <a:pt x="853014" y="122777"/>
                    <a:pt x="822058" y="213360"/>
                    <a:pt x="788911" y="302990"/>
                  </a:cubicBezTo>
                  <a:cubicBezTo>
                    <a:pt x="761669" y="376619"/>
                    <a:pt x="736809" y="451485"/>
                    <a:pt x="709568" y="525018"/>
                  </a:cubicBezTo>
                  <a:cubicBezTo>
                    <a:pt x="666229" y="641890"/>
                    <a:pt x="623176" y="758952"/>
                    <a:pt x="579932" y="875824"/>
                  </a:cubicBezTo>
                  <a:cubicBezTo>
                    <a:pt x="542118" y="977932"/>
                    <a:pt x="504971" y="1080325"/>
                    <a:pt x="467633" y="1182624"/>
                  </a:cubicBezTo>
                  <a:cubicBezTo>
                    <a:pt x="430199" y="1284923"/>
                    <a:pt x="392957" y="1387221"/>
                    <a:pt x="355333" y="1489424"/>
                  </a:cubicBezTo>
                  <a:cubicBezTo>
                    <a:pt x="327329" y="1565529"/>
                    <a:pt x="298754" y="1641443"/>
                    <a:pt x="270941" y="1717548"/>
                  </a:cubicBezTo>
                  <a:cubicBezTo>
                    <a:pt x="255606" y="1759458"/>
                    <a:pt x="244367" y="1803082"/>
                    <a:pt x="219697" y="1840706"/>
                  </a:cubicBezTo>
                  <a:cubicBezTo>
                    <a:pt x="159689" y="1840706"/>
                    <a:pt x="101015" y="1841087"/>
                    <a:pt x="42437" y="1840516"/>
                  </a:cubicBezTo>
                  <a:cubicBezTo>
                    <a:pt x="27101" y="1840325"/>
                    <a:pt x="13100" y="1842135"/>
                    <a:pt x="1384" y="1852994"/>
                  </a:cubicBezTo>
                  <a:cubicBezTo>
                    <a:pt x="-1188" y="1865757"/>
                    <a:pt x="-1474" y="1877854"/>
                    <a:pt x="12242" y="1884331"/>
                  </a:cubicBezTo>
                  <a:cubicBezTo>
                    <a:pt x="179597" y="1884331"/>
                    <a:pt x="346475" y="1884331"/>
                    <a:pt x="516210" y="1884331"/>
                  </a:cubicBezTo>
                  <a:cubicBezTo>
                    <a:pt x="513257" y="1873948"/>
                    <a:pt x="525354" y="1870329"/>
                    <a:pt x="523544" y="1860137"/>
                  </a:cubicBezTo>
                  <a:cubicBezTo>
                    <a:pt x="517734" y="1852231"/>
                    <a:pt x="511543" y="1844421"/>
                    <a:pt x="497160" y="1838706"/>
                  </a:cubicBezTo>
                  <a:cubicBezTo>
                    <a:pt x="427437" y="1838706"/>
                    <a:pt x="353047" y="1838706"/>
                    <a:pt x="274942" y="1838706"/>
                  </a:cubicBezTo>
                  <a:cubicBezTo>
                    <a:pt x="305517" y="1737455"/>
                    <a:pt x="345236" y="1642777"/>
                    <a:pt x="380479" y="1546574"/>
                  </a:cubicBezTo>
                  <a:cubicBezTo>
                    <a:pt x="416198" y="1449229"/>
                    <a:pt x="449059" y="1350645"/>
                    <a:pt x="489159" y="1258062"/>
                  </a:cubicBezTo>
                  <a:cubicBezTo>
                    <a:pt x="670801" y="1258062"/>
                    <a:pt x="847585" y="1258062"/>
                    <a:pt x="1028369" y="1258062"/>
                  </a:cubicBezTo>
                  <a:cubicBezTo>
                    <a:pt x="1097330" y="1451039"/>
                    <a:pt x="1166291" y="1644015"/>
                    <a:pt x="1235157" y="1836801"/>
                  </a:cubicBezTo>
                  <a:cubicBezTo>
                    <a:pt x="1223251" y="1843469"/>
                    <a:pt x="1213154" y="1840516"/>
                    <a:pt x="1203534" y="1840516"/>
                  </a:cubicBezTo>
                  <a:cubicBezTo>
                    <a:pt x="1143622" y="1840897"/>
                    <a:pt x="1083805" y="1840992"/>
                    <a:pt x="1023893" y="1840516"/>
                  </a:cubicBezTo>
                  <a:cubicBezTo>
                    <a:pt x="1008653" y="1840421"/>
                    <a:pt x="994556" y="1841849"/>
                    <a:pt x="982363" y="1852517"/>
                  </a:cubicBezTo>
                  <a:cubicBezTo>
                    <a:pt x="978839" y="1865090"/>
                    <a:pt x="979030" y="1876806"/>
                    <a:pt x="993317" y="1884616"/>
                  </a:cubicBezTo>
                  <a:cubicBezTo>
                    <a:pt x="1289164" y="1884616"/>
                    <a:pt x="1585677" y="1884616"/>
                    <a:pt x="1885619" y="1884616"/>
                  </a:cubicBezTo>
                  <a:cubicBezTo>
                    <a:pt x="1882476" y="1874425"/>
                    <a:pt x="1894478" y="1871091"/>
                    <a:pt x="1893430" y="1860995"/>
                  </a:cubicBezTo>
                  <a:cubicBezTo>
                    <a:pt x="1888382" y="1852422"/>
                    <a:pt x="1881428" y="1845564"/>
                    <a:pt x="1869998" y="1839373"/>
                  </a:cubicBezTo>
                  <a:close/>
                  <a:moveTo>
                    <a:pt x="503256" y="1210151"/>
                  </a:moveTo>
                  <a:cubicBezTo>
                    <a:pt x="539546" y="1111948"/>
                    <a:pt x="575075" y="1015555"/>
                    <a:pt x="610793" y="919163"/>
                  </a:cubicBezTo>
                  <a:cubicBezTo>
                    <a:pt x="653656" y="803529"/>
                    <a:pt x="693280" y="686753"/>
                    <a:pt x="739286" y="572262"/>
                  </a:cubicBezTo>
                  <a:cubicBezTo>
                    <a:pt x="747382" y="552164"/>
                    <a:pt x="752430" y="530923"/>
                    <a:pt x="758907" y="510159"/>
                  </a:cubicBezTo>
                  <a:cubicBezTo>
                    <a:pt x="768527" y="513969"/>
                    <a:pt x="769004" y="522256"/>
                    <a:pt x="771861" y="530638"/>
                  </a:cubicBezTo>
                  <a:cubicBezTo>
                    <a:pt x="815581" y="661225"/>
                    <a:pt x="862253" y="790861"/>
                    <a:pt x="907307" y="920972"/>
                  </a:cubicBezTo>
                  <a:cubicBezTo>
                    <a:pt x="940454" y="1016889"/>
                    <a:pt x="974744" y="1112615"/>
                    <a:pt x="1009415" y="1210151"/>
                  </a:cubicBezTo>
                  <a:cubicBezTo>
                    <a:pt x="841203" y="1210151"/>
                    <a:pt x="673754" y="1210151"/>
                    <a:pt x="503256" y="1210151"/>
                  </a:cubicBez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36D974-73B2-4794-8188-788E00D4C5D7}"/>
                </a:ext>
              </a:extLst>
            </p:cNvPr>
            <p:cNvSpPr/>
            <p:nvPr/>
          </p:nvSpPr>
          <p:spPr>
            <a:xfrm>
              <a:off x="5803582" y="3347466"/>
              <a:ext cx="571500" cy="390525"/>
            </a:xfrm>
            <a:custGeom>
              <a:avLst/>
              <a:gdLst>
                <a:gd name="connsiteX0" fmla="*/ 185356 w 571500"/>
                <a:gd name="connsiteY0" fmla="*/ 0 h 390525"/>
                <a:gd name="connsiteX1" fmla="*/ 99631 w 571500"/>
                <a:gd name="connsiteY1" fmla="*/ 174688 h 390525"/>
                <a:gd name="connsiteX2" fmla="*/ 5334 w 571500"/>
                <a:gd name="connsiteY2" fmla="*/ 174688 h 390525"/>
                <a:gd name="connsiteX3" fmla="*/ 0 w 571500"/>
                <a:gd name="connsiteY3" fmla="*/ 174688 h 390525"/>
                <a:gd name="connsiteX4" fmla="*/ 290322 w 571500"/>
                <a:gd name="connsiteY4" fmla="*/ 396907 h 390525"/>
                <a:gd name="connsiteX5" fmla="*/ 327469 w 571500"/>
                <a:gd name="connsiteY5" fmla="*/ 394525 h 390525"/>
                <a:gd name="connsiteX6" fmla="*/ 327469 w 571500"/>
                <a:gd name="connsiteY6" fmla="*/ 394525 h 390525"/>
                <a:gd name="connsiteX7" fmla="*/ 341852 w 571500"/>
                <a:gd name="connsiteY7" fmla="*/ 392430 h 390525"/>
                <a:gd name="connsiteX8" fmla="*/ 341947 w 571500"/>
                <a:gd name="connsiteY8" fmla="*/ 392430 h 390525"/>
                <a:gd name="connsiteX9" fmla="*/ 356044 w 571500"/>
                <a:gd name="connsiteY9" fmla="*/ 389668 h 390525"/>
                <a:gd name="connsiteX10" fmla="*/ 356044 w 571500"/>
                <a:gd name="connsiteY10" fmla="*/ 389668 h 390525"/>
                <a:gd name="connsiteX11" fmla="*/ 580644 w 571500"/>
                <a:gd name="connsiteY11" fmla="*/ 174212 h 390525"/>
                <a:gd name="connsiteX12" fmla="*/ 279083 w 571500"/>
                <a:gd name="connsiteY12" fmla="*/ 174212 h 390525"/>
                <a:gd name="connsiteX13" fmla="*/ 185356 w 571500"/>
                <a:gd name="connsiteY13" fmla="*/ 0 h 390525"/>
                <a:gd name="connsiteX14" fmla="*/ 152876 w 571500"/>
                <a:gd name="connsiteY14" fmla="*/ 174403 h 390525"/>
                <a:gd name="connsiteX15" fmla="*/ 187928 w 571500"/>
                <a:gd name="connsiteY15" fmla="*/ 49816 h 390525"/>
                <a:gd name="connsiteX16" fmla="*/ 220313 w 571500"/>
                <a:gd name="connsiteY16" fmla="*/ 174403 h 390525"/>
                <a:gd name="connsiteX17" fmla="*/ 152876 w 571500"/>
                <a:gd name="connsiteY17" fmla="*/ 17440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0" h="390525">
                  <a:moveTo>
                    <a:pt x="185356" y="0"/>
                  </a:moveTo>
                  <a:cubicBezTo>
                    <a:pt x="155638" y="60674"/>
                    <a:pt x="127730" y="117443"/>
                    <a:pt x="99631" y="174688"/>
                  </a:cubicBezTo>
                  <a:cubicBezTo>
                    <a:pt x="67342" y="174688"/>
                    <a:pt x="5334" y="174688"/>
                    <a:pt x="5334" y="174688"/>
                  </a:cubicBezTo>
                  <a:lnTo>
                    <a:pt x="0" y="174688"/>
                  </a:lnTo>
                  <a:cubicBezTo>
                    <a:pt x="34480" y="302705"/>
                    <a:pt x="151352" y="396907"/>
                    <a:pt x="290322" y="396907"/>
                  </a:cubicBezTo>
                  <a:cubicBezTo>
                    <a:pt x="302895" y="396907"/>
                    <a:pt x="315277" y="396049"/>
                    <a:pt x="327469" y="394525"/>
                  </a:cubicBezTo>
                  <a:cubicBezTo>
                    <a:pt x="327469" y="394525"/>
                    <a:pt x="327469" y="394525"/>
                    <a:pt x="327469" y="394525"/>
                  </a:cubicBezTo>
                  <a:cubicBezTo>
                    <a:pt x="332327" y="393954"/>
                    <a:pt x="337090" y="393192"/>
                    <a:pt x="341852" y="392430"/>
                  </a:cubicBezTo>
                  <a:cubicBezTo>
                    <a:pt x="341852" y="392430"/>
                    <a:pt x="341852" y="392430"/>
                    <a:pt x="341947" y="392430"/>
                  </a:cubicBezTo>
                  <a:cubicBezTo>
                    <a:pt x="346710" y="391573"/>
                    <a:pt x="351377" y="390715"/>
                    <a:pt x="356044" y="389668"/>
                  </a:cubicBezTo>
                  <a:cubicBezTo>
                    <a:pt x="356044" y="389668"/>
                    <a:pt x="356044" y="389668"/>
                    <a:pt x="356044" y="389668"/>
                  </a:cubicBezTo>
                  <a:cubicBezTo>
                    <a:pt x="465201" y="365379"/>
                    <a:pt x="551879" y="281654"/>
                    <a:pt x="580644" y="174212"/>
                  </a:cubicBezTo>
                  <a:cubicBezTo>
                    <a:pt x="579501" y="174212"/>
                    <a:pt x="372999" y="174212"/>
                    <a:pt x="279083" y="174212"/>
                  </a:cubicBezTo>
                  <a:cubicBezTo>
                    <a:pt x="248698" y="117824"/>
                    <a:pt x="217742" y="60103"/>
                    <a:pt x="185356" y="0"/>
                  </a:cubicBezTo>
                  <a:close/>
                  <a:moveTo>
                    <a:pt x="152876" y="174403"/>
                  </a:moveTo>
                  <a:cubicBezTo>
                    <a:pt x="152876" y="174403"/>
                    <a:pt x="180308" y="77819"/>
                    <a:pt x="187928" y="49816"/>
                  </a:cubicBezTo>
                  <a:cubicBezTo>
                    <a:pt x="199739" y="95345"/>
                    <a:pt x="220313" y="174403"/>
                    <a:pt x="220313" y="174403"/>
                  </a:cubicBezTo>
                  <a:lnTo>
                    <a:pt x="152876" y="174403"/>
                  </a:lnTo>
                  <a:close/>
                </a:path>
              </a:pathLst>
            </a:custGeom>
            <a:solidFill>
              <a:srgbClr val="0096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47" name="Picture 146" descr="A close up of a logo&#10;&#10;Description automatically generated">
            <a:extLst>
              <a:ext uri="{FF2B5EF4-FFF2-40B4-BE49-F238E27FC236}">
                <a16:creationId xmlns:a16="http://schemas.microsoft.com/office/drawing/2014/main" id="{07BB4317-B1D5-4C91-AA95-DF94C507A0C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9" y="3142382"/>
            <a:ext cx="2575337" cy="86757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5A2E532B-46C6-4220-8CF8-6DD9A31189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69" y="4039044"/>
            <a:ext cx="2677892" cy="12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B7E6A3-4FC6-4E74-BF77-E79D9F36B66D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631CC-15A7-4C3D-8623-16AA425D283F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E7E9-EAA0-40FE-A93E-94103BA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DB58-480C-44BB-A91B-F36D8251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7715"/>
            <a:ext cx="10744200" cy="45092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810A936-22F4-4658-80CD-E9BD59126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X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81BFA8-69CA-4C3F-8EF7-EA673F1D7075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A31B4-662C-450D-A646-9DBC6D62D48A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E7E9-EAA0-40FE-A93E-94103BA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DB58-480C-44BB-A91B-F36D8251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7715"/>
            <a:ext cx="8479735" cy="4509247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2D80D32-98EE-4BB5-A6ED-0B44AAC9A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8988" y="1392238"/>
            <a:ext cx="2283011" cy="54657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4E7826-0020-467C-8CFA-3524F5BA8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69DA4F-0D5B-4C32-95B7-B1FF6A218D83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CA1E7-CF5F-46B4-B492-E7F9489D7C60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E7E9-EAA0-40FE-A93E-94103BA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DB58-480C-44BB-A91B-F36D8251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667715"/>
            <a:ext cx="6293126" cy="45092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2D80D32-98EE-4BB5-A6ED-0B44AAC9A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2704" y="1392238"/>
            <a:ext cx="4469295" cy="54657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D877E1-4E7E-4C46-B1F8-B5D2A886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61D31-CF9D-4AAE-BE85-A9978A8B51B9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8F0EE-ACC7-4557-9EF9-EB3455921815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E7E9-EAA0-40FE-A93E-94103BA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DB58-480C-44BB-A91B-F36D8251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667715"/>
            <a:ext cx="4136334" cy="45092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2D80D32-98EE-4BB5-A6ED-0B44AAC9A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5670" y="1392238"/>
            <a:ext cx="6586329" cy="54657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A873DE8-CF84-4704-ACD9-FC6869101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EDB6AE-57FC-42E9-91C3-AA508725C0C4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D5D2B-0768-43BA-B16D-405E4876CA05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E7E9-EAA0-40FE-A93E-94103BA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DB58-480C-44BB-A91B-F36D8251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667715"/>
            <a:ext cx="2893942" cy="45092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2D80D32-98EE-4BB5-A6ED-0B44AAC9A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0" y="1392238"/>
            <a:ext cx="7848599" cy="54657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B59222D-3A27-4FF9-9051-B5FB3CA44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C01032-9E0A-4D86-8C98-F8E986D6240C}"/>
              </a:ext>
            </a:extLst>
          </p:cNvPr>
          <p:cNvSpPr/>
          <p:nvPr userDrawn="1"/>
        </p:nvSpPr>
        <p:spPr>
          <a:xfrm>
            <a:off x="0" y="0"/>
            <a:ext cx="11377209" cy="1302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539999-71FF-4571-8580-3B8ABA84181C}"/>
              </a:ext>
            </a:extLst>
          </p:cNvPr>
          <p:cNvSpPr/>
          <p:nvPr userDrawn="1"/>
        </p:nvSpPr>
        <p:spPr>
          <a:xfrm>
            <a:off x="11477497" y="0"/>
            <a:ext cx="714504" cy="13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2E7E9-EAA0-40FE-A93E-94103BA5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494216-ABD7-4003-A609-BD817AF69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92238"/>
            <a:ext cx="12192000" cy="54657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6C5A3A4-9BD6-4B12-9AFC-F0DC10E5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DB2AA2-F069-47EA-BC89-E032F11CB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E2E04-9D90-4934-99E7-6C48DD0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744200" cy="9374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51E1B-02AC-4BF9-87B5-47D9CC3F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518249"/>
            <a:ext cx="10744200" cy="4658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71B018-15B8-4DA4-8D7C-AEAD3C957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2AA2-F069-47EA-BC89-E032F11C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42" r:id="rId3"/>
    <p:sldLayoutId id="2147483717" r:id="rId4"/>
    <p:sldLayoutId id="2147483733" r:id="rId5"/>
    <p:sldLayoutId id="2147483734" r:id="rId6"/>
    <p:sldLayoutId id="2147483735" r:id="rId7"/>
    <p:sldLayoutId id="2147483736" r:id="rId8"/>
    <p:sldLayoutId id="2147483730" r:id="rId9"/>
    <p:sldLayoutId id="2147483718" r:id="rId10"/>
    <p:sldLayoutId id="2147483744" r:id="rId11"/>
    <p:sldLayoutId id="2147483743" r:id="rId12"/>
    <p:sldLayoutId id="2147483719" r:id="rId13"/>
    <p:sldLayoutId id="2147483720" r:id="rId14"/>
    <p:sldLayoutId id="2147483721" r:id="rId15"/>
    <p:sldLayoutId id="2147483722" r:id="rId16"/>
    <p:sldLayoutId id="2147483757" r:id="rId17"/>
    <p:sldLayoutId id="2147483728" r:id="rId18"/>
    <p:sldLayoutId id="2147483758" r:id="rId19"/>
    <p:sldLayoutId id="2147483723" r:id="rId20"/>
    <p:sldLayoutId id="2147483750" r:id="rId21"/>
    <p:sldLayoutId id="2147483747" r:id="rId22"/>
    <p:sldLayoutId id="2147483751" r:id="rId23"/>
    <p:sldLayoutId id="2147483745" r:id="rId24"/>
    <p:sldLayoutId id="2147483748" r:id="rId25"/>
    <p:sldLayoutId id="2147483746" r:id="rId26"/>
    <p:sldLayoutId id="2147483749" r:id="rId27"/>
    <p:sldLayoutId id="2147483739" r:id="rId28"/>
    <p:sldLayoutId id="2147483753" r:id="rId29"/>
    <p:sldLayoutId id="2147483755" r:id="rId30"/>
    <p:sldLayoutId id="2147483740" r:id="rId31"/>
    <p:sldLayoutId id="2147483754" r:id="rId32"/>
    <p:sldLayoutId id="2147483756" r:id="rId33"/>
    <p:sldLayoutId id="2147483724" r:id="rId34"/>
    <p:sldLayoutId id="2147483741" r:id="rId35"/>
    <p:sldLayoutId id="2147483752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 userDrawn="1">
          <p15:clr>
            <a:srgbClr val="F26B43"/>
          </p15:clr>
        </p15:guide>
        <p15:guide id="2" orient="horz" pos="456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7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airports/airport_safety/airshow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82BC-53DC-4C74-B3F1-47D2BC050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3161344"/>
            <a:ext cx="5443987" cy="1226297"/>
          </a:xfrm>
        </p:spPr>
        <p:txBody>
          <a:bodyPr/>
          <a:lstStyle/>
          <a:p>
            <a:r>
              <a:rPr lang="en-US" dirty="0"/>
              <a:t>Planning your Airport Event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2B55C-8CAF-4DD6-B656-24A9D9ED8E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Ohio Aviation Association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2021 Annual Conference </a:t>
            </a:r>
          </a:p>
        </p:txBody>
      </p:sp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027F8BAC-BFA9-48EB-935F-B444C7684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4" y="1785000"/>
            <a:ext cx="758634" cy="120418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E433F5-2AE1-44F4-A9D7-6ABD3513B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98" y="2105637"/>
            <a:ext cx="4188146" cy="5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9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Contingency Plans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Financial Loss</a:t>
            </a:r>
          </a:p>
          <a:p>
            <a:pPr lvl="1"/>
            <a:r>
              <a:rPr lang="en-US" dirty="0"/>
              <a:t>Too much Success??</a:t>
            </a:r>
          </a:p>
          <a:p>
            <a:pPr lvl="1"/>
            <a:r>
              <a:rPr lang="en-US" dirty="0"/>
              <a:t>Ground Ops Plans </a:t>
            </a:r>
          </a:p>
          <a:p>
            <a:pPr lvl="1"/>
            <a:r>
              <a:rPr lang="en-US" dirty="0"/>
              <a:t>FAA Plans – Approvals, NOTAMS,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B6FA44C8-DE9B-4CC0-A027-1961E7AE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10242" name="Picture 2" descr="Image result for bad weather at event pics">
            <a:extLst>
              <a:ext uri="{FF2B5EF4-FFF2-40B4-BE49-F238E27FC236}">
                <a16:creationId xmlns:a16="http://schemas.microsoft.com/office/drawing/2014/main" id="{4FC05125-9C3C-40C6-9993-B1220DCF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15" y="2136563"/>
            <a:ext cx="4637665" cy="37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7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8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Accommodations</a:t>
            </a:r>
          </a:p>
          <a:p>
            <a:pPr lvl="1"/>
            <a:r>
              <a:rPr lang="en-US" dirty="0"/>
              <a:t>Concessions, Vendors, Fee Schedule</a:t>
            </a:r>
          </a:p>
          <a:p>
            <a:pPr lvl="1"/>
            <a:r>
              <a:rPr lang="en-US" dirty="0"/>
              <a:t>Security and Emergency Planning</a:t>
            </a:r>
          </a:p>
          <a:p>
            <a:pPr lvl="1"/>
            <a:r>
              <a:rPr lang="en-US" dirty="0"/>
              <a:t>Media Plan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61B53799-8628-4F57-BEF0-95C166F38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6146" name="Picture 2" descr="Image result for event concessions pictures">
            <a:extLst>
              <a:ext uri="{FF2B5EF4-FFF2-40B4-BE49-F238E27FC236}">
                <a16:creationId xmlns:a16="http://schemas.microsoft.com/office/drawing/2014/main" id="{B28A4510-4C0D-4FDA-8BD0-913483AA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32" y="2026464"/>
            <a:ext cx="2132669" cy="21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ood truck pictures">
            <a:extLst>
              <a:ext uri="{FF2B5EF4-FFF2-40B4-BE49-F238E27FC236}">
                <a16:creationId xmlns:a16="http://schemas.microsoft.com/office/drawing/2014/main" id="{AC2B6729-9E37-444D-816A-1500B503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71" y="3385727"/>
            <a:ext cx="2587173" cy="20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85E024-938D-4045-BC7C-C769232295EF}"/>
              </a:ext>
            </a:extLst>
          </p:cNvPr>
          <p:cNvSpPr txBox="1"/>
          <p:nvPr/>
        </p:nvSpPr>
        <p:spPr>
          <a:xfrm>
            <a:off x="9172771" y="4197020"/>
            <a:ext cx="15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2B926-B052-49DA-996D-F9754503795B}"/>
              </a:ext>
            </a:extLst>
          </p:cNvPr>
          <p:cNvSpPr txBox="1"/>
          <p:nvPr/>
        </p:nvSpPr>
        <p:spPr>
          <a:xfrm>
            <a:off x="6538388" y="5420323"/>
            <a:ext cx="18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Trucks</a:t>
            </a:r>
          </a:p>
        </p:txBody>
      </p:sp>
      <p:pic>
        <p:nvPicPr>
          <p:cNvPr id="13" name="Picture 12" descr="A picture containing outdoor, tree, vehicle, van&#10;&#10;Description automatically generated">
            <a:extLst>
              <a:ext uri="{FF2B5EF4-FFF2-40B4-BE49-F238E27FC236}">
                <a16:creationId xmlns:a16="http://schemas.microsoft.com/office/drawing/2014/main" id="{F7887DC8-1B63-4E44-8EA0-36CB7CEFD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7" y="4342362"/>
            <a:ext cx="2143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1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7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Layout Plan</a:t>
            </a:r>
          </a:p>
          <a:p>
            <a:pPr lvl="1"/>
            <a:r>
              <a:rPr lang="en-US" dirty="0"/>
              <a:t>Crowd Lines/Show 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6A229225-986A-4A92-B452-E3DDE6EB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4098" name="Picture 2" descr="Image result for air show flight line pics">
            <a:extLst>
              <a:ext uri="{FF2B5EF4-FFF2-40B4-BE49-F238E27FC236}">
                <a16:creationId xmlns:a16="http://schemas.microsoft.com/office/drawing/2014/main" id="{A78BB5E6-7A1A-4317-B1AF-0CCD963B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078566"/>
            <a:ext cx="6600799" cy="34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0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6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Signage</a:t>
            </a:r>
          </a:p>
          <a:p>
            <a:pPr lvl="1"/>
            <a:r>
              <a:rPr lang="en-US" dirty="0"/>
              <a:t>Volunteers</a:t>
            </a:r>
          </a:p>
          <a:p>
            <a:pPr lvl="1"/>
            <a:r>
              <a:rPr lang="en-US" dirty="0"/>
              <a:t>Support Facilities</a:t>
            </a:r>
          </a:p>
          <a:p>
            <a:pPr lvl="1"/>
            <a:r>
              <a:rPr lang="en-US" dirty="0"/>
              <a:t>Vehicle parking /Traffic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0074051F-1F76-4E2F-84BF-E7BCD0A64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87" y="3196574"/>
            <a:ext cx="3150891" cy="2221378"/>
          </a:xfrm>
          <a:prstGeom prst="rect">
            <a:avLst/>
          </a:prstGeom>
        </p:spPr>
      </p:pic>
      <p:pic>
        <p:nvPicPr>
          <p:cNvPr id="8" name="Picture 7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4E30DE5F-C4C5-4DCF-9F00-E06719F73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89" y="2069263"/>
            <a:ext cx="1876425" cy="2143125"/>
          </a:xfrm>
          <a:prstGeom prst="rect">
            <a:avLst/>
          </a:prstGeom>
        </p:spPr>
      </p:pic>
      <p:pic>
        <p:nvPicPr>
          <p:cNvPr id="7" name="Picture 6" descr="Polygon&#10;&#10;Description automatically generated">
            <a:extLst>
              <a:ext uri="{FF2B5EF4-FFF2-40B4-BE49-F238E27FC236}">
                <a16:creationId xmlns:a16="http://schemas.microsoft.com/office/drawing/2014/main" id="{D0F8A2C6-18D5-47D3-B8C3-67D836F55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3074" name="Picture 2" descr="Image result for public event traffic planning pics">
            <a:extLst>
              <a:ext uri="{FF2B5EF4-FFF2-40B4-BE49-F238E27FC236}">
                <a16:creationId xmlns:a16="http://schemas.microsoft.com/office/drawing/2014/main" id="{7C7B1952-5A4C-482B-B25B-24D57E88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16" y="4337425"/>
            <a:ext cx="3114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2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 5-2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Special Invitations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Decision-makers</a:t>
            </a:r>
          </a:p>
          <a:p>
            <a:pPr lvl="1"/>
            <a:r>
              <a:rPr lang="en-US" dirty="0"/>
              <a:t>Media</a:t>
            </a:r>
          </a:p>
          <a:p>
            <a:pPr lvl="1"/>
            <a:r>
              <a:rPr lang="en-US" dirty="0"/>
              <a:t>Critics</a:t>
            </a:r>
          </a:p>
          <a:p>
            <a:pPr lvl="1"/>
            <a:r>
              <a:rPr lang="en-US" dirty="0"/>
              <a:t>Local, State and federal governmental officials</a:t>
            </a:r>
          </a:p>
          <a:p>
            <a:pPr lvl="1"/>
            <a:r>
              <a:rPr lang="en-US" dirty="0"/>
              <a:t>Civic Organizations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VIP passes, special seating, guided tours.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940B0773-D0EA-48F8-92B9-050B9C95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46CBED3-AF19-4CD0-B53F-3FD4AA23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52" y="2747962"/>
            <a:ext cx="51449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1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Review and Promote</a:t>
            </a:r>
          </a:p>
          <a:p>
            <a:pPr lvl="1"/>
            <a:r>
              <a:rPr lang="en-US" dirty="0"/>
              <a:t>Issue NOTAM prior to event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0998AB4E-F911-4133-981B-CBE6057B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2050" name="Picture 2" descr="Image result for event promotion pics">
            <a:extLst>
              <a:ext uri="{FF2B5EF4-FFF2-40B4-BE49-F238E27FC236}">
                <a16:creationId xmlns:a16="http://schemas.microsoft.com/office/drawing/2014/main" id="{39FEDA88-8AEF-4BF1-B004-19817C5C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21" y="2608468"/>
            <a:ext cx="1533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vent promotion pics">
            <a:extLst>
              <a:ext uri="{FF2B5EF4-FFF2-40B4-BE49-F238E27FC236}">
                <a16:creationId xmlns:a16="http://schemas.microsoft.com/office/drawing/2014/main" id="{E4E8D00C-777E-4D84-9033-B91AB173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7" y="4631125"/>
            <a:ext cx="284109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ir show  Promotion Flyer">
            <a:extLst>
              <a:ext uri="{FF2B5EF4-FFF2-40B4-BE49-F238E27FC236}">
                <a16:creationId xmlns:a16="http://schemas.microsoft.com/office/drawing/2014/main" id="{78444462-C18A-4711-BF8F-9259A27D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54" y="1697425"/>
            <a:ext cx="1905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ir show  Promotion Flyer">
            <a:extLst>
              <a:ext uri="{FF2B5EF4-FFF2-40B4-BE49-F238E27FC236}">
                <a16:creationId xmlns:a16="http://schemas.microsoft.com/office/drawing/2014/main" id="{3487D95B-4BA6-4777-8DBF-8140275B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18" y="3930221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3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go, its 5 a.m., Day of – </a:t>
            </a:r>
            <a:r>
              <a:rPr lang="en-US" sz="2000" i="1" dirty="0"/>
              <a:t>Danny Ocean</a:t>
            </a:r>
            <a:r>
              <a:rPr lang="en-US" dirty="0"/>
              <a:t>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Event Phase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Briefings/meetings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Review NOTAMS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Okay, not as critical a mission – but a mission just the same! Directions, pep sessions, where to go for help!  Execute and have fun!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group briefing pictures">
            <a:extLst>
              <a:ext uri="{FF2B5EF4-FFF2-40B4-BE49-F238E27FC236}">
                <a16:creationId xmlns:a16="http://schemas.microsoft.com/office/drawing/2014/main" id="{700C2E52-CF3C-48CD-B53E-DC659B47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55" y="1667715"/>
            <a:ext cx="3973877" cy="34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5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fun- Enjoy the day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Take pictures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Relax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Have fun! Be sure to enjoy the event – others will enjoy your enjoyment 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icture containing person, sky, outdoor&#10;&#10;Description automatically generated">
            <a:extLst>
              <a:ext uri="{FF2B5EF4-FFF2-40B4-BE49-F238E27FC236}">
                <a16:creationId xmlns:a16="http://schemas.microsoft.com/office/drawing/2014/main" id="{9015CB06-F455-4F2B-A991-C7787788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44" y="1829499"/>
            <a:ext cx="201777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After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Clean -Up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Cancel NOTAMS	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Resume Operations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Debrief/Analysis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Follow Up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Economic Impact Analysis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picture containing tree, outdoor, person, people&#10;&#10;Description automatically generated">
            <a:extLst>
              <a:ext uri="{FF2B5EF4-FFF2-40B4-BE49-F238E27FC236}">
                <a16:creationId xmlns:a16="http://schemas.microsoft.com/office/drawing/2014/main" id="{A4AB4631-EC46-4EE4-92B6-9807BFFE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2154515"/>
            <a:ext cx="5293934" cy="38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After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Rest a week, then begin again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19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C87C587-B203-4912-BAE9-6EEDCBE2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39" y="1948674"/>
            <a:ext cx="4983060" cy="37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1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AECB-6C00-41E0-A873-5EEC2599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77C5F-44EF-4026-8F95-B0D10EF0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hold events: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events might you want to hold?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on the airport can you hold events?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do you need to start planning?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I get started?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635D4-D417-4936-A688-289464774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3EA0-3CF4-4E61-BBEE-B565C687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49629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, shore, several&#10;&#10;Description automatically generated">
            <a:extLst>
              <a:ext uri="{FF2B5EF4-FFF2-40B4-BE49-F238E27FC236}">
                <a16:creationId xmlns:a16="http://schemas.microsoft.com/office/drawing/2014/main" id="{48256219-EBAC-4935-8BF0-6CE5630F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5"/>
          <a:stretch/>
        </p:blipFill>
        <p:spPr>
          <a:xfrm>
            <a:off x="20" y="10"/>
            <a:ext cx="12191980" cy="5052636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C118E0A-CDBA-482D-B5B4-26DE9655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89225"/>
            <a:ext cx="10744200" cy="937464"/>
          </a:xfrm>
        </p:spPr>
        <p:txBody>
          <a:bodyPr/>
          <a:lstStyle/>
          <a:p>
            <a:r>
              <a:rPr lang="en-US" dirty="0"/>
              <a:t>5K on the Runway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84B7DD-454E-4E7B-954E-C03D169C4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/>
          <a:lstStyle/>
          <a:p>
            <a:pPr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337DF0-DADE-44CC-B449-28E931401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56" y="5750093"/>
            <a:ext cx="2905835" cy="4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/>
          <a:p>
            <a:r>
              <a:rPr lang="en-US" dirty="0" err="1"/>
              <a:t>Safecon</a:t>
            </a:r>
            <a:r>
              <a:rPr lang="en-US" dirty="0"/>
              <a:t>- Flight competition</a:t>
            </a:r>
          </a:p>
        </p:txBody>
      </p:sp>
      <p:pic>
        <p:nvPicPr>
          <p:cNvPr id="5" name="Picture 4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AE1DA0A6-75BB-46B7-BB0D-6F5285B74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1"/>
          <a:stretch/>
        </p:blipFill>
        <p:spPr>
          <a:xfrm>
            <a:off x="20" y="1392238"/>
            <a:ext cx="11182505" cy="501320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CDBB1ED-A3E5-4D72-A595-E6A5E6AF6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7" y="6442273"/>
            <a:ext cx="2905835" cy="4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95AEAE-253E-4302-9399-2638091A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</a:t>
            </a:r>
          </a:p>
        </p:txBody>
      </p:sp>
      <p:pic>
        <p:nvPicPr>
          <p:cNvPr id="9" name="Content Placeholder 8" descr="A group of airplan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1662C620-224E-4E3F-B23C-72CB6F3259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" y="2062585"/>
            <a:ext cx="5295900" cy="39719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2F9E-8314-42A2-BFBD-A6DC1C8E5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23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91A8B1-82AD-469A-8B11-5F4882ADDF35}"/>
              </a:ext>
            </a:extLst>
          </p:cNvPr>
          <p:cNvSpPr/>
          <p:nvPr/>
        </p:nvSpPr>
        <p:spPr>
          <a:xfrm>
            <a:off x="478660" y="1623562"/>
            <a:ext cx="3689327" cy="331419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Parachute Jumpers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0D1CD-14CA-449B-86C1-1022ED1801B1}"/>
              </a:ext>
            </a:extLst>
          </p:cNvPr>
          <p:cNvSpPr/>
          <p:nvPr/>
        </p:nvSpPr>
        <p:spPr>
          <a:xfrm>
            <a:off x="7673264" y="1623562"/>
            <a:ext cx="3689327" cy="331419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 descr="A picture containing grass, sky, outdoor, plane&#10;&#10;Description automatically generated">
            <a:extLst>
              <a:ext uri="{FF2B5EF4-FFF2-40B4-BE49-F238E27FC236}">
                <a16:creationId xmlns:a16="http://schemas.microsoft.com/office/drawing/2014/main" id="{B99D0D8A-0C03-473A-A552-B4E6FD065A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2585"/>
            <a:ext cx="5295900" cy="3971925"/>
          </a:xfr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468C9A5-26D9-482B-BF6C-81ADE6807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" y="6085941"/>
            <a:ext cx="2905835" cy="4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/>
          <a:p>
            <a:r>
              <a:rPr lang="en-US" dirty="0"/>
              <a:t>Airport BBQ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A picture containing grass, outdoor, sky, several&#10;&#10;Description automatically generated">
            <a:extLst>
              <a:ext uri="{FF2B5EF4-FFF2-40B4-BE49-F238E27FC236}">
                <a16:creationId xmlns:a16="http://schemas.microsoft.com/office/drawing/2014/main" id="{AEE597BD-E874-4B7C-BF80-ACE542E3B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374161"/>
            <a:ext cx="6646333" cy="5074263"/>
          </a:xfrm>
          <a:prstGeom prst="rect">
            <a:avLst/>
          </a:prstGeom>
        </p:spPr>
      </p:pic>
      <p:pic>
        <p:nvPicPr>
          <p:cNvPr id="6" name="Picture 5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5149F794-99B7-41C4-B4B3-C0E01B203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5" y="1969983"/>
            <a:ext cx="919604" cy="14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>
            <a:normAutofit/>
          </a:bodyPr>
          <a:lstStyle/>
          <a:p>
            <a:r>
              <a:rPr lang="en-US" dirty="0"/>
              <a:t>Community Concert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A large crowd of people at a race track&#10;&#10;Description automatically generated with low confidence">
            <a:extLst>
              <a:ext uri="{FF2B5EF4-FFF2-40B4-BE49-F238E27FC236}">
                <a16:creationId xmlns:a16="http://schemas.microsoft.com/office/drawing/2014/main" id="{E84B7E9D-B821-49E6-B416-5EAFD5A81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7" y="1450033"/>
            <a:ext cx="7819495" cy="4998391"/>
          </a:xfrm>
          <a:prstGeom prst="rect">
            <a:avLst/>
          </a:prstGeom>
        </p:spPr>
      </p:pic>
      <p:pic>
        <p:nvPicPr>
          <p:cNvPr id="6" name="Picture 5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768A0485-BEA1-4C79-81A5-5A101887B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8" y="5117562"/>
            <a:ext cx="838443" cy="13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/>
          <a:p>
            <a:r>
              <a:rPr lang="en-US" dirty="0"/>
              <a:t>Commemoration- Veterans Wall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A large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8ADF38B8-EAB9-46EA-B28B-4764752BA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6" y="1426128"/>
            <a:ext cx="7558480" cy="5431872"/>
          </a:xfrm>
          <a:prstGeom prst="rect">
            <a:avLst/>
          </a:prstGeom>
        </p:spPr>
      </p:pic>
      <p:pic>
        <p:nvPicPr>
          <p:cNvPr id="6" name="Picture 5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010A8E21-18A0-4F98-92F0-55A5E80A2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78" y="4964110"/>
            <a:ext cx="803031" cy="1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/>
          <a:p>
            <a:r>
              <a:rPr lang="en-US" dirty="0"/>
              <a:t>Airport Fly-In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grass, way, scene, road&#10;&#10;Description automatically generated">
            <a:extLst>
              <a:ext uri="{FF2B5EF4-FFF2-40B4-BE49-F238E27FC236}">
                <a16:creationId xmlns:a16="http://schemas.microsoft.com/office/drawing/2014/main" id="{2C2E07A2-862F-42FB-9119-46FCF7F15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" y="1369280"/>
            <a:ext cx="8235089" cy="5488719"/>
          </a:xfrm>
          <a:prstGeom prst="rect">
            <a:avLst/>
          </a:prstGeom>
        </p:spPr>
      </p:pic>
      <p:pic>
        <p:nvPicPr>
          <p:cNvPr id="6" name="Picture 5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852C7101-637E-4D27-86EB-737B245F5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506" y="1707226"/>
            <a:ext cx="1042703" cy="16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/>
          <a:p>
            <a:r>
              <a:rPr lang="en-US" dirty="0"/>
              <a:t>Reference Materials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AOPA’s AIRPORT OPEN HOUSE GUIDE </a:t>
            </a:r>
          </a:p>
          <a:p>
            <a:pPr lvl="1"/>
            <a:r>
              <a:rPr lang="en-US" dirty="0"/>
              <a:t>ACRP Synthesis 41 – Conducting Aeronautical Special Events at Airports</a:t>
            </a:r>
          </a:p>
          <a:p>
            <a:pPr lvl="1"/>
            <a:r>
              <a:rPr lang="en-US" dirty="0"/>
              <a:t>FAA’s Many </a:t>
            </a:r>
            <a:r>
              <a:rPr lang="en-US" dirty="0" err="1"/>
              <a:t>many</a:t>
            </a:r>
            <a:r>
              <a:rPr lang="en-US" dirty="0"/>
              <a:t> resources</a:t>
            </a:r>
          </a:p>
          <a:p>
            <a:pPr lvl="2"/>
            <a:r>
              <a:rPr lang="en-US" dirty="0"/>
              <a:t>FAA’s National Aviation Event Safety Team </a:t>
            </a:r>
          </a:p>
          <a:p>
            <a:pPr lvl="2"/>
            <a:r>
              <a:rPr lang="en-US" dirty="0">
                <a:hlinkClick r:id="rId3"/>
              </a:rPr>
              <a:t>Airshows - Ground Operations Plans (faa.gov)</a:t>
            </a:r>
            <a:endParaRPr lang="en-US" dirty="0"/>
          </a:p>
        </p:txBody>
      </p:sp>
      <p:pic>
        <p:nvPicPr>
          <p:cNvPr id="6" name="Picture 5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852C7101-637E-4D27-86EB-737B245F5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506" y="1707226"/>
            <a:ext cx="1042703" cy="16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F93A75C-4758-4037-B144-D32BED6F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6"/>
            <a:ext cx="10653309" cy="937464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8162B-CB0B-4701-8167-FA38C51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076" y="6368074"/>
            <a:ext cx="803031" cy="2671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B2AA2-F069-47EA-BC89-E032F11CB5D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C29917-6AD1-4730-9481-CB46B6FC756E}"/>
              </a:ext>
            </a:extLst>
          </p:cNvPr>
          <p:cNvSpPr txBox="1">
            <a:spLocks/>
          </p:cNvSpPr>
          <p:nvPr/>
        </p:nvSpPr>
        <p:spPr>
          <a:xfrm>
            <a:off x="942975" y="1773916"/>
            <a:ext cx="9428246" cy="4256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r>
              <a:rPr lang="en-US" sz="8000" b="1" dirty="0"/>
              <a:t>Question &amp; Answer</a:t>
            </a:r>
          </a:p>
        </p:txBody>
      </p:sp>
    </p:spTree>
    <p:extLst>
      <p:ext uri="{BB962C8B-B14F-4D97-AF65-F5344CB8AC3E}">
        <p14:creationId xmlns:p14="http://schemas.microsoft.com/office/powerpoint/2010/main" val="19677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7AF6-3CE9-485D-BE24-46AF1DA5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 </a:t>
            </a:r>
            <a:br>
              <a:rPr lang="en-US" dirty="0"/>
            </a:br>
            <a:r>
              <a:rPr lang="en-US" dirty="0"/>
              <a:t>Why do we hold events at our airports</a:t>
            </a:r>
          </a:p>
        </p:txBody>
      </p:sp>
    </p:spTree>
    <p:extLst>
      <p:ext uri="{BB962C8B-B14F-4D97-AF65-F5344CB8AC3E}">
        <p14:creationId xmlns:p14="http://schemas.microsoft.com/office/powerpoint/2010/main" val="264296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hold events at our Airports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interest in Aviation/Publicity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relations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Impact to community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 for airport or charity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 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4</a:t>
            </a:fld>
            <a:endParaRPr lang="en-US"/>
          </a:p>
        </p:txBody>
      </p:sp>
      <p:pic>
        <p:nvPicPr>
          <p:cNvPr id="13314" name="Picture 2" descr="Image result for  pics of event at airport">
            <a:extLst>
              <a:ext uri="{FF2B5EF4-FFF2-40B4-BE49-F238E27FC236}">
                <a16:creationId xmlns:a16="http://schemas.microsoft.com/office/drawing/2014/main" id="{7F2FE2D2-4F3E-462C-AD75-2557448A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2831179"/>
            <a:ext cx="3518263" cy="2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2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Airports can be unknown or unappreciated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3,304 airports in the US according to the NPIAS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396  primary commercial service airports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Aviation airports not often visible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airports can be perceived as unwelcoming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Proactively engage the community to generate positive exposure and stimulate support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5</a:t>
            </a:fld>
            <a:endParaRPr lang="en-US"/>
          </a:p>
        </p:txBody>
      </p:sp>
      <p:pic>
        <p:nvPicPr>
          <p:cNvPr id="11266" name="Picture 2" descr="Image result for hearth shpaed sky writing pics">
            <a:extLst>
              <a:ext uri="{FF2B5EF4-FFF2-40B4-BE49-F238E27FC236}">
                <a16:creationId xmlns:a16="http://schemas.microsoft.com/office/drawing/2014/main" id="{9C933BB3-CA2C-481F-83CC-5810F836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56" y="2036201"/>
            <a:ext cx="3976720" cy="2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Engaging the Community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880EA-63EE-4496-A3F8-A5C9EF4A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others to Help: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Chamber of Commerce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Economic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CAP/EAA Chapters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Local pilot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Tourism/Visitors Bureau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Girl/ Boy Scouts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0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11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Committee Establishment</a:t>
            </a:r>
          </a:p>
          <a:p>
            <a:pPr lvl="1"/>
            <a:r>
              <a:rPr lang="en-US" dirty="0"/>
              <a:t>Budget – particularly Cash Flow </a:t>
            </a:r>
          </a:p>
          <a:p>
            <a:pPr lvl="1"/>
            <a:r>
              <a:rPr lang="en-US" dirty="0"/>
              <a:t>Volunteers</a:t>
            </a:r>
          </a:p>
          <a:p>
            <a:pPr lvl="1"/>
            <a:r>
              <a:rPr lang="en-US" dirty="0"/>
              <a:t>Air and Ground Operations</a:t>
            </a:r>
          </a:p>
          <a:p>
            <a:pPr lvl="1"/>
            <a:r>
              <a:rPr lang="en-US" dirty="0"/>
              <a:t>Volunteers</a:t>
            </a:r>
          </a:p>
          <a:p>
            <a:pPr lvl="1"/>
            <a:r>
              <a:rPr lang="en-US" dirty="0"/>
              <a:t>Exhibitors/Vendors</a:t>
            </a:r>
          </a:p>
          <a:p>
            <a:pPr lvl="1"/>
            <a:r>
              <a:rPr lang="en-US" dirty="0"/>
              <a:t>Safety/Layout Plan/Signage</a:t>
            </a:r>
          </a:p>
          <a:p>
            <a:pPr lvl="1"/>
            <a:r>
              <a:rPr lang="en-US" dirty="0"/>
              <a:t>Parking</a:t>
            </a:r>
          </a:p>
          <a:p>
            <a:pPr lvl="1"/>
            <a:r>
              <a:rPr lang="en-US" dirty="0"/>
              <a:t>Fly-In aircraft</a:t>
            </a:r>
          </a:p>
          <a:p>
            <a:pPr lvl="1"/>
            <a:r>
              <a:rPr lang="en-US" dirty="0"/>
              <a:t>Promotion/Sponsorship</a:t>
            </a:r>
          </a:p>
          <a:p>
            <a:pPr lvl="1"/>
            <a:r>
              <a:rPr lang="en-US" dirty="0"/>
              <a:t>Insurance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Polygon&#10;&#10;Description automatically generated">
            <a:extLst>
              <a:ext uri="{FF2B5EF4-FFF2-40B4-BE49-F238E27FC236}">
                <a16:creationId xmlns:a16="http://schemas.microsoft.com/office/drawing/2014/main" id="{08C1F332-FEF7-4915-9C66-953A1E83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5122" name="Picture 2" descr="Image result for typical committee pictures">
            <a:extLst>
              <a:ext uri="{FF2B5EF4-FFF2-40B4-BE49-F238E27FC236}">
                <a16:creationId xmlns:a16="http://schemas.microsoft.com/office/drawing/2014/main" id="{12956C9D-3A60-403A-A6AD-F0FD069D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45" y="4394720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ypical committee pictures">
            <a:extLst>
              <a:ext uri="{FF2B5EF4-FFF2-40B4-BE49-F238E27FC236}">
                <a16:creationId xmlns:a16="http://schemas.microsoft.com/office/drawing/2014/main" id="{369757F4-B800-48F7-8B5E-0B1E7877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99" y="4394720"/>
            <a:ext cx="2695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85D4C930-A9AF-4664-8445-57C74247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3" y="1699466"/>
            <a:ext cx="3542717" cy="24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9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10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667714"/>
            <a:ext cx="10744200" cy="4509247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Marketing and Promotion</a:t>
            </a:r>
          </a:p>
          <a:p>
            <a:pPr lvl="1"/>
            <a:r>
              <a:rPr lang="en-US" dirty="0"/>
              <a:t>Aviation Calendar of Events</a:t>
            </a:r>
          </a:p>
          <a:p>
            <a:pPr lvl="2"/>
            <a:r>
              <a:rPr lang="en-US" dirty="0"/>
              <a:t>Especially OAA!</a:t>
            </a:r>
          </a:p>
          <a:p>
            <a:pPr lvl="1"/>
            <a:r>
              <a:rPr lang="en-US" dirty="0"/>
              <a:t>Regional EAA/AOPA Chapters</a:t>
            </a:r>
          </a:p>
          <a:p>
            <a:pPr lvl="1"/>
            <a:r>
              <a:rPr lang="en-US" dirty="0"/>
              <a:t>Public Service Announcements</a:t>
            </a:r>
          </a:p>
          <a:p>
            <a:pPr lvl="1"/>
            <a:r>
              <a:rPr lang="en-US" dirty="0"/>
              <a:t>Media contacts</a:t>
            </a:r>
          </a:p>
          <a:p>
            <a:pPr lvl="1"/>
            <a:r>
              <a:rPr lang="en-US" dirty="0"/>
              <a:t>Website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0B8261DB-3D16-44FC-8E56-397677BB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7170" name="Picture 2" descr="Image result for media reporter pics">
            <a:extLst>
              <a:ext uri="{FF2B5EF4-FFF2-40B4-BE49-F238E27FC236}">
                <a16:creationId xmlns:a16="http://schemas.microsoft.com/office/drawing/2014/main" id="{1E46A174-4446-44D4-BA05-ADDE31FB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03" y="4395786"/>
            <a:ext cx="31718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19FB0B0A-74D8-45F8-AFBF-662E90754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35" y="1726850"/>
            <a:ext cx="5016965" cy="2280438"/>
          </a:xfrm>
          <a:prstGeom prst="rect">
            <a:avLst/>
          </a:prstGeom>
        </p:spPr>
      </p:pic>
      <p:pic>
        <p:nvPicPr>
          <p:cNvPr id="7172" name="Picture 4" descr="Image result for press release examples pics">
            <a:extLst>
              <a:ext uri="{FF2B5EF4-FFF2-40B4-BE49-F238E27FC236}">
                <a16:creationId xmlns:a16="http://schemas.microsoft.com/office/drawing/2014/main" id="{1B29898B-4F38-41C0-A031-7E031740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70" y="43310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0ED48-E2F4-418B-B531-3E5B1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– 10 months 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5C8FA-387B-4C67-86B2-1F27B656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Hit a HOMERUN!</a:t>
            </a:r>
          </a:p>
          <a:p>
            <a:pPr lvl="1"/>
            <a:r>
              <a:rPr lang="en-US" sz="2400" b="1" dirty="0"/>
              <a:t>H</a:t>
            </a:r>
            <a:r>
              <a:rPr lang="en-US" dirty="0"/>
              <a:t>igh quality Content</a:t>
            </a:r>
          </a:p>
          <a:p>
            <a:pPr lvl="1"/>
            <a:r>
              <a:rPr lang="en-US" sz="2400" b="1" dirty="0"/>
              <a:t>O</a:t>
            </a:r>
            <a:r>
              <a:rPr lang="en-US" dirty="0"/>
              <a:t>ften Updated</a:t>
            </a:r>
          </a:p>
          <a:p>
            <a:pPr lvl="1"/>
            <a:r>
              <a:rPr lang="en-US" sz="2400" b="1" dirty="0"/>
              <a:t>M</a:t>
            </a:r>
            <a:r>
              <a:rPr lang="en-US" dirty="0"/>
              <a:t>inimal download time</a:t>
            </a:r>
          </a:p>
          <a:p>
            <a:pPr lvl="1"/>
            <a:r>
              <a:rPr lang="en-US" sz="2400" b="1" dirty="0"/>
              <a:t>E</a:t>
            </a:r>
            <a:r>
              <a:rPr lang="en-US" dirty="0"/>
              <a:t>asy to use</a:t>
            </a:r>
          </a:p>
          <a:p>
            <a:pPr lvl="1"/>
            <a:r>
              <a:rPr lang="en-US" sz="2400" b="1" dirty="0"/>
              <a:t>R</a:t>
            </a:r>
            <a:r>
              <a:rPr lang="en-US" dirty="0"/>
              <a:t>elevant </a:t>
            </a:r>
          </a:p>
          <a:p>
            <a:pPr lvl="1"/>
            <a:r>
              <a:rPr lang="en-US" sz="2400" b="1" dirty="0"/>
              <a:t>U</a:t>
            </a:r>
            <a:r>
              <a:rPr lang="en-US" dirty="0"/>
              <a:t>nique </a:t>
            </a:r>
          </a:p>
          <a:p>
            <a:pPr lvl="1"/>
            <a:r>
              <a:rPr lang="en-US" sz="2400" b="1" dirty="0"/>
              <a:t>N</a:t>
            </a:r>
            <a:r>
              <a:rPr lang="en-US" dirty="0"/>
              <a:t>etcentric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7FBA-A4ED-4F9E-BA3C-55F0C845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DB2AA2-F069-47EA-BC89-E032F11CB5D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AF4C348E-BA70-4471-B424-FA234D15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8" y="138810"/>
            <a:ext cx="1630682" cy="1084456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3F7F783-DFF4-45B1-B645-19F20D9D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60" y="1414378"/>
            <a:ext cx="7204453" cy="3567847"/>
          </a:xfrm>
          <a:prstGeom prst="rect">
            <a:avLst/>
          </a:prstGeom>
        </p:spPr>
      </p:pic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9B02374-C315-4C2C-9001-0A723C1EB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55" y="4295163"/>
            <a:ext cx="3888294" cy="22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497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MT Palette_with Accents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1D0F6"/>
      </a:accent1>
      <a:accent2>
        <a:srgbClr val="0096D6"/>
      </a:accent2>
      <a:accent3>
        <a:srgbClr val="005695"/>
      </a:accent3>
      <a:accent4>
        <a:srgbClr val="F26539"/>
      </a:accent4>
      <a:accent5>
        <a:srgbClr val="49AF53"/>
      </a:accent5>
      <a:accent6>
        <a:srgbClr val="6D6E71"/>
      </a:accent6>
      <a:hlink>
        <a:srgbClr val="3FCDE7"/>
      </a:hlink>
      <a:folHlink>
        <a:srgbClr val="A9D3E1"/>
      </a:folHlink>
    </a:clrScheme>
    <a:fontScheme name="CMT Branded Compatible">
      <a:majorFont>
        <a:latin typeface="Century Gothic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port_PowerPoint Template.potx" id="{5BC2A050-1E96-4C0A-8BB6-0660BBAFDCC8}" vid="{A238D3C3-772B-4CE0-A433-0ADEF4F14A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Report_PowerPoint Template</Template>
  <TotalTime>15771</TotalTime>
  <Words>576</Words>
  <Application>Microsoft Office PowerPoint</Application>
  <PresentationFormat>Widescreen</PresentationFormat>
  <Paragraphs>210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Tw Cen MT</vt:lpstr>
      <vt:lpstr>Wingdings</vt:lpstr>
      <vt:lpstr>1_Custom Design</vt:lpstr>
      <vt:lpstr>Planning your Airport Event </vt:lpstr>
      <vt:lpstr>Presentation Outline</vt:lpstr>
      <vt:lpstr>WHY?   Why do we hold events at our airports</vt:lpstr>
      <vt:lpstr>Why do we hold events at our Airports</vt:lpstr>
      <vt:lpstr>Airports can be unknown or unappreciated</vt:lpstr>
      <vt:lpstr>Engaging the Community</vt:lpstr>
      <vt:lpstr>How – 11 months out</vt:lpstr>
      <vt:lpstr>How – 10 months out</vt:lpstr>
      <vt:lpstr>How – 10 months out</vt:lpstr>
      <vt:lpstr>How – 9 months out</vt:lpstr>
      <vt:lpstr>How – 8 months out</vt:lpstr>
      <vt:lpstr>How – 7 months out</vt:lpstr>
      <vt:lpstr>How – 6 months out</vt:lpstr>
      <vt:lpstr>How –  5-2 months out</vt:lpstr>
      <vt:lpstr>How – 1 months out</vt:lpstr>
      <vt:lpstr>Let’s go, its 5 a.m., Day of – Danny Ocean </vt:lpstr>
      <vt:lpstr>Have fun- Enjoy the day </vt:lpstr>
      <vt:lpstr>Day After</vt:lpstr>
      <vt:lpstr>Day After</vt:lpstr>
      <vt:lpstr>Case Studies</vt:lpstr>
      <vt:lpstr>5K on the Runway </vt:lpstr>
      <vt:lpstr>Safecon- Flight competition</vt:lpstr>
      <vt:lpstr>Case Study </vt:lpstr>
      <vt:lpstr>Airport BBQ</vt:lpstr>
      <vt:lpstr>Community Concert </vt:lpstr>
      <vt:lpstr>Commemoration- Veterans Wall</vt:lpstr>
      <vt:lpstr>Airport Fly-In</vt:lpstr>
      <vt:lpstr>Reference Materials 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Name: Slide Title</dc:title>
  <dc:creator>Brian McMahon</dc:creator>
  <cp:keywords>presentation;cmt;aviation;template</cp:keywords>
  <cp:lastModifiedBy>Greg Heaton</cp:lastModifiedBy>
  <cp:revision>407</cp:revision>
  <dcterms:created xsi:type="dcterms:W3CDTF">2020-03-17T20:08:48Z</dcterms:created>
  <dcterms:modified xsi:type="dcterms:W3CDTF">2021-08-26T02:24:07Z</dcterms:modified>
</cp:coreProperties>
</file>