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5" r:id="rId4"/>
    <p:sldMasterId id="2147483648" r:id="rId5"/>
  </p:sldMasterIdLst>
  <p:notesMasterIdLst>
    <p:notesMasterId r:id="rId24"/>
  </p:notesMasterIdLst>
  <p:sldIdLst>
    <p:sldId id="883" r:id="rId6"/>
    <p:sldId id="897" r:id="rId7"/>
    <p:sldId id="879" r:id="rId8"/>
    <p:sldId id="884" r:id="rId9"/>
    <p:sldId id="885" r:id="rId10"/>
    <p:sldId id="886" r:id="rId11"/>
    <p:sldId id="894" r:id="rId12"/>
    <p:sldId id="898" r:id="rId13"/>
    <p:sldId id="893" r:id="rId14"/>
    <p:sldId id="895" r:id="rId15"/>
    <p:sldId id="888" r:id="rId16"/>
    <p:sldId id="892" r:id="rId17"/>
    <p:sldId id="896" r:id="rId18"/>
    <p:sldId id="890" r:id="rId19"/>
    <p:sldId id="889" r:id="rId20"/>
    <p:sldId id="899" r:id="rId21"/>
    <p:sldId id="891" r:id="rId22"/>
    <p:sldId id="88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guide id="3" pos="2304" userDrawn="1">
          <p15:clr>
            <a:srgbClr val="A4A3A4"/>
          </p15:clr>
        </p15:guide>
        <p15:guide id="4" pos="1250" userDrawn="1">
          <p15:clr>
            <a:srgbClr val="A4A3A4"/>
          </p15:clr>
        </p15:guide>
        <p15:guide id="5" orient="horz" pos="713" userDrawn="1">
          <p15:clr>
            <a:srgbClr val="A4A3A4"/>
          </p15:clr>
        </p15:guide>
        <p15:guide id="6" orient="horz" pos="4104" userDrawn="1">
          <p15:clr>
            <a:srgbClr val="A4A3A4"/>
          </p15:clr>
        </p15:guide>
        <p15:guide id="7" orient="horz" pos="406" userDrawn="1">
          <p15:clr>
            <a:srgbClr val="A4A3A4"/>
          </p15:clr>
        </p15:guide>
        <p15:guide id="8" orient="horz" pos="20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519"/>
    <a:srgbClr val="248DC1"/>
    <a:srgbClr val="000000"/>
    <a:srgbClr val="898B8E"/>
    <a:srgbClr val="0060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DEB440-DBC8-46F8-B6C2-4E988A622640}" v="51" dt="2021-07-23T19:58:51.369"/>
    <p1510:client id="{FA653F4A-B1C9-44DA-A128-BB9B8F6FD90B}" v="5" dt="2021-07-24T00:37:23.5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62" autoAdjust="0"/>
    <p:restoredTop sz="77791" autoAdjust="0"/>
  </p:normalViewPr>
  <p:slideViewPr>
    <p:cSldViewPr snapToGrid="0" snapToObjects="1">
      <p:cViewPr varScale="1">
        <p:scale>
          <a:sx n="88" d="100"/>
          <a:sy n="88" d="100"/>
        </p:scale>
        <p:origin x="1260" y="96"/>
      </p:cViewPr>
      <p:guideLst>
        <p:guide orient="horz" pos="2136"/>
        <p:guide pos="3840"/>
        <p:guide pos="2304"/>
        <p:guide pos="1250"/>
        <p:guide orient="horz" pos="713"/>
        <p:guide orient="horz" pos="4104"/>
        <p:guide orient="horz" pos="406"/>
        <p:guide orient="horz" pos="206"/>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C48A17-6700-6C4E-92D7-0FEA5D08C74B}" type="datetimeFigureOut">
              <a:rPr lang="en-US" smtClean="0"/>
              <a:t>8/24/2021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32DAAD-6DC4-EA48-88FC-09D0C27D7B4A}" type="slidenum">
              <a:rPr lang="en-US" smtClean="0"/>
              <a:t>‹#›</a:t>
            </a:fld>
            <a:endParaRPr lang="en-US" dirty="0"/>
          </a:p>
        </p:txBody>
      </p:sp>
    </p:spTree>
    <p:extLst>
      <p:ext uri="{BB962C8B-B14F-4D97-AF65-F5344CB8AC3E}">
        <p14:creationId xmlns:p14="http://schemas.microsoft.com/office/powerpoint/2010/main" val="1436417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32DAAD-6DC4-EA48-88FC-09D0C27D7B4A}" type="slidenum">
              <a:rPr lang="en-US" smtClean="0"/>
              <a:t>1</a:t>
            </a:fld>
            <a:endParaRPr lang="en-US" dirty="0"/>
          </a:p>
        </p:txBody>
      </p:sp>
    </p:spTree>
    <p:extLst>
      <p:ext uri="{BB962C8B-B14F-4D97-AF65-F5344CB8AC3E}">
        <p14:creationId xmlns:p14="http://schemas.microsoft.com/office/powerpoint/2010/main" val="4259722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take what we have delivered/found in steps 1-6 to then evaluate the best operation, maintenance, and capital investment strategies needed to deliver the established LOS at the best cost and level of risk. </a:t>
            </a:r>
          </a:p>
          <a:p>
            <a:pPr marL="171450" indent="-171450">
              <a:buFontTx/>
              <a:buChar char="-"/>
            </a:pPr>
            <a:r>
              <a:rPr lang="en-US" dirty="0"/>
              <a:t>From level 2 – looking at what assets are due for renewal and when (1-5 years, 5-10 years).</a:t>
            </a:r>
          </a:p>
          <a:p>
            <a:pPr marL="171450" indent="-171450">
              <a:buFontTx/>
              <a:buChar char="-"/>
            </a:pPr>
            <a:r>
              <a:rPr lang="en-US" dirty="0"/>
              <a:t>Review our renewal options for each asset. </a:t>
            </a:r>
          </a:p>
          <a:p>
            <a:pPr marL="171450" indent="-171450">
              <a:buFontTx/>
              <a:buChar char="-"/>
            </a:pPr>
            <a:r>
              <a:rPr lang="en-US" dirty="0"/>
              <a:t>Develop a budget estimate for the asset renewals. </a:t>
            </a:r>
          </a:p>
          <a:p>
            <a:pPr marL="171450" indent="-171450">
              <a:buFontTx/>
              <a:buChar char="-"/>
            </a:pPr>
            <a:r>
              <a:rPr lang="en-US" dirty="0"/>
              <a:t>Use the residual life of the asset as determined from the condition assessment as the timing for the investment </a:t>
            </a:r>
          </a:p>
          <a:p>
            <a:pPr marL="171450" indent="-171450">
              <a:buFontTx/>
              <a:buChar char="-"/>
            </a:pPr>
            <a:r>
              <a:rPr lang="en-US" dirty="0"/>
              <a:t>Assess asset total cost of ownership  </a:t>
            </a:r>
          </a:p>
          <a:p>
            <a:pPr marL="171450" indent="-171450">
              <a:buFontTx/>
              <a:buChar char="-"/>
            </a:pPr>
            <a:r>
              <a:rPr lang="en-US" dirty="0"/>
              <a:t>Determine the best funding strategy </a:t>
            </a:r>
          </a:p>
        </p:txBody>
      </p:sp>
      <p:sp>
        <p:nvSpPr>
          <p:cNvPr id="4" name="Slide Number Placeholder 3"/>
          <p:cNvSpPr>
            <a:spLocks noGrp="1"/>
          </p:cNvSpPr>
          <p:nvPr>
            <p:ph type="sldNum" sz="quarter" idx="5"/>
          </p:nvPr>
        </p:nvSpPr>
        <p:spPr/>
        <p:txBody>
          <a:bodyPr/>
          <a:lstStyle/>
          <a:p>
            <a:fld id="{8632DAAD-6DC4-EA48-88FC-09D0C27D7B4A}" type="slidenum">
              <a:rPr lang="en-US" smtClean="0"/>
              <a:t>10</a:t>
            </a:fld>
            <a:endParaRPr lang="en-US" dirty="0"/>
          </a:p>
        </p:txBody>
      </p:sp>
    </p:spTree>
    <p:extLst>
      <p:ext uri="{BB962C8B-B14F-4D97-AF65-F5344CB8AC3E}">
        <p14:creationId xmlns:p14="http://schemas.microsoft.com/office/powerpoint/2010/main" val="2472501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condition assessments we have determined the replacement costs of the assts, the current maintenance costs of each asset and if it is likely to increase as the asset ages, determining the cost of operation (this could be labor, energy consumption) and if that is likely to change throughout the assets life, and estimate future maintenance and operating costs. </a:t>
            </a:r>
          </a:p>
        </p:txBody>
      </p:sp>
      <p:sp>
        <p:nvSpPr>
          <p:cNvPr id="4" name="Slide Number Placeholder 3"/>
          <p:cNvSpPr>
            <a:spLocks noGrp="1"/>
          </p:cNvSpPr>
          <p:nvPr>
            <p:ph type="sldNum" sz="quarter" idx="5"/>
          </p:nvPr>
        </p:nvSpPr>
        <p:spPr/>
        <p:txBody>
          <a:bodyPr/>
          <a:lstStyle/>
          <a:p>
            <a:fld id="{8632DAAD-6DC4-EA48-88FC-09D0C27D7B4A}" type="slidenum">
              <a:rPr lang="en-US" smtClean="0"/>
              <a:t>11</a:t>
            </a:fld>
            <a:endParaRPr lang="en-US"/>
          </a:p>
        </p:txBody>
      </p:sp>
    </p:spTree>
    <p:extLst>
      <p:ext uri="{BB962C8B-B14F-4D97-AF65-F5344CB8AC3E}">
        <p14:creationId xmlns:p14="http://schemas.microsoft.com/office/powerpoint/2010/main" val="1987584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32DAAD-6DC4-EA48-88FC-09D0C27D7B4A}" type="slidenum">
              <a:rPr lang="en-US" smtClean="0"/>
              <a:t>12</a:t>
            </a:fld>
            <a:endParaRPr lang="en-US" dirty="0"/>
          </a:p>
        </p:txBody>
      </p:sp>
    </p:spTree>
    <p:extLst>
      <p:ext uri="{BB962C8B-B14F-4D97-AF65-F5344CB8AC3E}">
        <p14:creationId xmlns:p14="http://schemas.microsoft.com/office/powerpoint/2010/main" val="2791933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32DAAD-6DC4-EA48-88FC-09D0C27D7B4A}" type="slidenum">
              <a:rPr lang="en-US" smtClean="0"/>
              <a:t>13</a:t>
            </a:fld>
            <a:endParaRPr lang="en-US"/>
          </a:p>
        </p:txBody>
      </p:sp>
    </p:spTree>
    <p:extLst>
      <p:ext uri="{BB962C8B-B14F-4D97-AF65-F5344CB8AC3E}">
        <p14:creationId xmlns:p14="http://schemas.microsoft.com/office/powerpoint/2010/main" val="190859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EAMS = Enterprise Asset Management System </a:t>
            </a:r>
          </a:p>
          <a:p>
            <a:r>
              <a:rPr lang="en-US" dirty="0"/>
              <a:t>CMMS = Computerized Maintenance Management System – focuses only on maintenance operations / work orders </a:t>
            </a:r>
          </a:p>
          <a:p>
            <a:r>
              <a:rPr lang="en-US" dirty="0"/>
              <a:t>CAFM = Computer Aided Facility Management – space and workplace management and use of real estate </a:t>
            </a:r>
          </a:p>
          <a:p>
            <a:endParaRPr lang="en-US" dirty="0"/>
          </a:p>
          <a:p>
            <a:r>
              <a:rPr lang="en-US" dirty="0"/>
              <a:t>Mobile Component </a:t>
            </a:r>
          </a:p>
        </p:txBody>
      </p:sp>
      <p:sp>
        <p:nvSpPr>
          <p:cNvPr id="4" name="Slide Number Placeholder 3"/>
          <p:cNvSpPr>
            <a:spLocks noGrp="1"/>
          </p:cNvSpPr>
          <p:nvPr>
            <p:ph type="sldNum" sz="quarter" idx="5"/>
          </p:nvPr>
        </p:nvSpPr>
        <p:spPr/>
        <p:txBody>
          <a:bodyPr/>
          <a:lstStyle/>
          <a:p>
            <a:fld id="{8632DAAD-6DC4-EA48-88FC-09D0C27D7B4A}" type="slidenum">
              <a:rPr lang="en-US" smtClean="0"/>
              <a:t>14</a:t>
            </a:fld>
            <a:endParaRPr lang="en-US"/>
          </a:p>
        </p:txBody>
      </p:sp>
    </p:spTree>
    <p:extLst>
      <p:ext uri="{BB962C8B-B14F-4D97-AF65-F5344CB8AC3E}">
        <p14:creationId xmlns:p14="http://schemas.microsoft.com/office/powerpoint/2010/main" val="2431686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32DAAD-6DC4-EA48-88FC-09D0C27D7B4A}" type="slidenum">
              <a:rPr lang="en-US" smtClean="0"/>
              <a:t>15</a:t>
            </a:fld>
            <a:endParaRPr lang="en-US" dirty="0"/>
          </a:p>
        </p:txBody>
      </p:sp>
    </p:spTree>
    <p:extLst>
      <p:ext uri="{BB962C8B-B14F-4D97-AF65-F5344CB8AC3E}">
        <p14:creationId xmlns:p14="http://schemas.microsoft.com/office/powerpoint/2010/main" val="250464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32DAAD-6DC4-EA48-88FC-09D0C27D7B4A}" type="slidenum">
              <a:rPr lang="en-US" smtClean="0"/>
              <a:t>16</a:t>
            </a:fld>
            <a:endParaRPr lang="en-US" dirty="0"/>
          </a:p>
        </p:txBody>
      </p:sp>
    </p:spTree>
    <p:extLst>
      <p:ext uri="{BB962C8B-B14F-4D97-AF65-F5344CB8AC3E}">
        <p14:creationId xmlns:p14="http://schemas.microsoft.com/office/powerpoint/2010/main" val="4229918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32DAAD-6DC4-EA48-88FC-09D0C27D7B4A}" type="slidenum">
              <a:rPr lang="en-US" smtClean="0"/>
              <a:t>17</a:t>
            </a:fld>
            <a:endParaRPr lang="en-US" dirty="0"/>
          </a:p>
        </p:txBody>
      </p:sp>
    </p:spTree>
    <p:extLst>
      <p:ext uri="{BB962C8B-B14F-4D97-AF65-F5344CB8AC3E}">
        <p14:creationId xmlns:p14="http://schemas.microsoft.com/office/powerpoint/2010/main" val="3844470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32DAAD-6DC4-EA48-88FC-09D0C27D7B4A}" type="slidenum">
              <a:rPr lang="en-US" smtClean="0"/>
              <a:t>18</a:t>
            </a:fld>
            <a:endParaRPr lang="en-US" dirty="0"/>
          </a:p>
        </p:txBody>
      </p:sp>
    </p:spTree>
    <p:extLst>
      <p:ext uri="{BB962C8B-B14F-4D97-AF65-F5344CB8AC3E}">
        <p14:creationId xmlns:p14="http://schemas.microsoft.com/office/powerpoint/2010/main" val="3609386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32DAAD-6DC4-EA48-88FC-09D0C27D7B4A}" type="slidenum">
              <a:rPr lang="en-US" smtClean="0"/>
              <a:t>2</a:t>
            </a:fld>
            <a:endParaRPr lang="en-US" dirty="0"/>
          </a:p>
        </p:txBody>
      </p:sp>
    </p:spTree>
    <p:extLst>
      <p:ext uri="{BB962C8B-B14F-4D97-AF65-F5344CB8AC3E}">
        <p14:creationId xmlns:p14="http://schemas.microsoft.com/office/powerpoint/2010/main" val="4293378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ISO 55000 is an international standard for the management systems. It establishes best practices and requirements for the design and deployment of an Enterprise asset management system. While it is not a requirement for any US agency to implement or obtain an ISO 55000 certification, achieving this compliance will enable an organization to make the move from reactive decisions to risk-based decisions. </a:t>
            </a:r>
          </a:p>
          <a:p>
            <a:endParaRPr lang="en-US" dirty="0"/>
          </a:p>
          <a:p>
            <a:endParaRPr lang="en-US" dirty="0"/>
          </a:p>
        </p:txBody>
      </p:sp>
      <p:sp>
        <p:nvSpPr>
          <p:cNvPr id="4" name="Slide Number Placeholder 3"/>
          <p:cNvSpPr>
            <a:spLocks noGrp="1"/>
          </p:cNvSpPr>
          <p:nvPr>
            <p:ph type="sldNum" sz="quarter" idx="5"/>
          </p:nvPr>
        </p:nvSpPr>
        <p:spPr/>
        <p:txBody>
          <a:bodyPr/>
          <a:lstStyle/>
          <a:p>
            <a:fld id="{8632DAAD-6DC4-EA48-88FC-09D0C27D7B4A}" type="slidenum">
              <a:rPr lang="en-US" smtClean="0"/>
              <a:t>3</a:t>
            </a:fld>
            <a:endParaRPr lang="en-US" dirty="0"/>
          </a:p>
        </p:txBody>
      </p:sp>
    </p:spTree>
    <p:extLst>
      <p:ext uri="{BB962C8B-B14F-4D97-AF65-F5344CB8AC3E}">
        <p14:creationId xmlns:p14="http://schemas.microsoft.com/office/powerpoint/2010/main" val="1209269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32DAAD-6DC4-EA48-88FC-09D0C27D7B4A}" type="slidenum">
              <a:rPr lang="en-US" smtClean="0"/>
              <a:t>4</a:t>
            </a:fld>
            <a:endParaRPr lang="en-US" dirty="0"/>
          </a:p>
        </p:txBody>
      </p:sp>
    </p:spTree>
    <p:extLst>
      <p:ext uri="{BB962C8B-B14F-4D97-AF65-F5344CB8AC3E}">
        <p14:creationId xmlns:p14="http://schemas.microsoft.com/office/powerpoint/2010/main" val="230688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32DAAD-6DC4-EA48-88FC-09D0C27D7B4A}" type="slidenum">
              <a:rPr lang="en-US" smtClean="0"/>
              <a:t>5</a:t>
            </a:fld>
            <a:endParaRPr lang="en-US" dirty="0"/>
          </a:p>
        </p:txBody>
      </p:sp>
    </p:spTree>
    <p:extLst>
      <p:ext uri="{BB962C8B-B14F-4D97-AF65-F5344CB8AC3E}">
        <p14:creationId xmlns:p14="http://schemas.microsoft.com/office/powerpoint/2010/main" val="2011933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Especially in today’s world, Airport managers are constantly looking for more efficient and effective ways to manage infrastructure overtime. An AM Plan can be a tool to promote the efficient use of resources in a proactive, rather than a reactive, decision-making process. </a:t>
            </a:r>
          </a:p>
          <a:p>
            <a:endParaRPr lang="en-US" dirty="0"/>
          </a:p>
          <a:p>
            <a:r>
              <a:rPr lang="en-US" dirty="0"/>
              <a:t>If you’ve seen one airport, you’ve seen one airport. And no Airport AM plan is the same. Its unique to your specific organization and goals. Typically, at the beginning of this process a working group of airport staff are selected to participate in the development of an AM plan and to promote this new tool to other staff. Participants may include staff from operations, maintenance, finance, engineering, environmental, planning, and IT. </a:t>
            </a:r>
          </a:p>
          <a:p>
            <a:pPr algn="ctr"/>
            <a:endParaRPr lang="en-US" dirty="0"/>
          </a:p>
        </p:txBody>
      </p:sp>
      <p:sp>
        <p:nvSpPr>
          <p:cNvPr id="4" name="Slide Number Placeholder 3"/>
          <p:cNvSpPr>
            <a:spLocks noGrp="1"/>
          </p:cNvSpPr>
          <p:nvPr>
            <p:ph type="sldNum" sz="quarter" idx="5"/>
          </p:nvPr>
        </p:nvSpPr>
        <p:spPr/>
        <p:txBody>
          <a:bodyPr/>
          <a:lstStyle/>
          <a:p>
            <a:fld id="{8632DAAD-6DC4-EA48-88FC-09D0C27D7B4A}" type="slidenum">
              <a:rPr lang="en-US" smtClean="0"/>
              <a:t>6</a:t>
            </a:fld>
            <a:endParaRPr lang="en-US"/>
          </a:p>
        </p:txBody>
      </p:sp>
    </p:spTree>
    <p:extLst>
      <p:ext uri="{BB962C8B-B14F-4D97-AF65-F5344CB8AC3E}">
        <p14:creationId xmlns:p14="http://schemas.microsoft.com/office/powerpoint/2010/main" val="3921820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asset registry is a database or spreadsheet inventory of all your assets within an asset group. This has a hierarchical logic associated with it so that its possible to evaluate the investment needs for individual assets. The level to which the hierarchy is built is typically to the maintenance managed item level – which is the level at which work orders will be written. Asset components are not typically included unless are deemed as critical or of high value. In this example, Level 1 is an independent system, and Levels 2 and 3 are dependent systems. </a:t>
            </a:r>
          </a:p>
        </p:txBody>
      </p:sp>
      <p:sp>
        <p:nvSpPr>
          <p:cNvPr id="4" name="Slide Number Placeholder 3"/>
          <p:cNvSpPr>
            <a:spLocks noGrp="1"/>
          </p:cNvSpPr>
          <p:nvPr>
            <p:ph type="sldNum" sz="quarter" idx="5"/>
          </p:nvPr>
        </p:nvSpPr>
        <p:spPr/>
        <p:txBody>
          <a:bodyPr/>
          <a:lstStyle/>
          <a:p>
            <a:fld id="{8632DAAD-6DC4-EA48-88FC-09D0C27D7B4A}" type="slidenum">
              <a:rPr lang="en-US" smtClean="0"/>
              <a:t>7</a:t>
            </a:fld>
            <a:endParaRPr lang="en-US"/>
          </a:p>
        </p:txBody>
      </p:sp>
    </p:spTree>
    <p:extLst>
      <p:ext uri="{BB962C8B-B14F-4D97-AF65-F5344CB8AC3E}">
        <p14:creationId xmlns:p14="http://schemas.microsoft.com/office/powerpoint/2010/main" val="2218730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Condition Assessments serve two purposes – (1) to identify the maintenance and rehabilitation needs and (2) to monitor the health of the asset network. Looking at asset condition and defects – everything from HVAC equipment, lighting, restrooms, flooring, roofing, airfield assets, etc. During this process we also look at any existing maintenance data history and as-builts and document size and potentially the location of assets (if there is a GIS feature) in the EAMS. </a:t>
            </a:r>
          </a:p>
          <a:p>
            <a:endParaRPr lang="en-US" dirty="0"/>
          </a:p>
          <a:p>
            <a:r>
              <a:rPr lang="en-US" dirty="0"/>
              <a:t>Often times, assets do not always reach their design life, or they can sometimes exceed their design life due to a number of factors including: </a:t>
            </a:r>
          </a:p>
          <a:p>
            <a:pPr marL="171450" indent="-171450">
              <a:buFontTx/>
              <a:buChar char="-"/>
            </a:pPr>
            <a:r>
              <a:rPr lang="en-US" dirty="0"/>
              <a:t>Operating the asset at a level not intended during the design phase </a:t>
            </a:r>
          </a:p>
          <a:p>
            <a:pPr marL="171450" indent="-171450">
              <a:buFontTx/>
              <a:buChar char="-"/>
            </a:pPr>
            <a:r>
              <a:rPr lang="en-US" dirty="0"/>
              <a:t>Human factors </a:t>
            </a:r>
          </a:p>
          <a:p>
            <a:pPr marL="171450" indent="-171450">
              <a:buFontTx/>
              <a:buChar char="-"/>
            </a:pPr>
            <a:r>
              <a:rPr lang="en-US" dirty="0"/>
              <a:t>Operating environment </a:t>
            </a:r>
          </a:p>
          <a:p>
            <a:pPr marL="171450" indent="-171450">
              <a:buFontTx/>
              <a:buChar char="-"/>
            </a:pPr>
            <a:r>
              <a:rPr lang="en-US" dirty="0"/>
              <a:t>Maintenance type and frequency </a:t>
            </a:r>
          </a:p>
          <a:p>
            <a:pPr marL="0" indent="0">
              <a:buFontTx/>
              <a:buNone/>
            </a:pPr>
            <a:endParaRPr lang="en-US" dirty="0"/>
          </a:p>
        </p:txBody>
      </p:sp>
      <p:sp>
        <p:nvSpPr>
          <p:cNvPr id="4" name="Slide Number Placeholder 3"/>
          <p:cNvSpPr>
            <a:spLocks noGrp="1"/>
          </p:cNvSpPr>
          <p:nvPr>
            <p:ph type="sldNum" sz="quarter" idx="5"/>
          </p:nvPr>
        </p:nvSpPr>
        <p:spPr/>
        <p:txBody>
          <a:bodyPr/>
          <a:lstStyle/>
          <a:p>
            <a:fld id="{8632DAAD-6DC4-EA48-88FC-09D0C27D7B4A}" type="slidenum">
              <a:rPr lang="en-US" smtClean="0"/>
              <a:t>8</a:t>
            </a:fld>
            <a:endParaRPr lang="en-US"/>
          </a:p>
        </p:txBody>
      </p:sp>
    </p:spTree>
    <p:extLst>
      <p:ext uri="{BB962C8B-B14F-4D97-AF65-F5344CB8AC3E}">
        <p14:creationId xmlns:p14="http://schemas.microsoft.com/office/powerpoint/2010/main" val="1961959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Levels of Service - There are several different KPIs (key performance indicators) you may want to consider when establishing a LOS. For example, one KPI could be quality and the LOS would be to provide a well-maintained safe and efficient airport. Another could be cost effectiveness and to provide appropriate airport facilities in a cost-effective manner. And you would measure your overall future performance based off of how your airport is currently operating compared to after an EAMS is set up. Going with our example, your set performance target may be to reduce maintenance cost by 10%/year or to decrease overall asset downtime by X hours. </a:t>
            </a:r>
          </a:p>
          <a:p>
            <a:endParaRPr lang="en-US" dirty="0"/>
          </a:p>
          <a:p>
            <a:r>
              <a:rPr lang="en-US" dirty="0"/>
              <a:t>Criticality – this step identifies the critical assets, which are assets that are high in cost and/or result in detrimental levels of service and significant consequences if they fail. </a:t>
            </a:r>
          </a:p>
          <a:p>
            <a:endParaRPr lang="en-US" dirty="0"/>
          </a:p>
          <a:p>
            <a:r>
              <a:rPr lang="en-US" dirty="0"/>
              <a:t>The key objective is to work toward the most achievable tradeoff between level of service, costs, and risk exposure. (use car example) and establish specific and measurable goals </a:t>
            </a:r>
          </a:p>
        </p:txBody>
      </p:sp>
      <p:sp>
        <p:nvSpPr>
          <p:cNvPr id="4" name="Slide Number Placeholder 3"/>
          <p:cNvSpPr>
            <a:spLocks noGrp="1"/>
          </p:cNvSpPr>
          <p:nvPr>
            <p:ph type="sldNum" sz="quarter" idx="5"/>
          </p:nvPr>
        </p:nvSpPr>
        <p:spPr/>
        <p:txBody>
          <a:bodyPr/>
          <a:lstStyle/>
          <a:p>
            <a:fld id="{8632DAAD-6DC4-EA48-88FC-09D0C27D7B4A}" type="slidenum">
              <a:rPr lang="en-US" smtClean="0"/>
              <a:t>9</a:t>
            </a:fld>
            <a:endParaRPr lang="en-US"/>
          </a:p>
        </p:txBody>
      </p:sp>
    </p:spTree>
    <p:extLst>
      <p:ext uri="{BB962C8B-B14F-4D97-AF65-F5344CB8AC3E}">
        <p14:creationId xmlns:p14="http://schemas.microsoft.com/office/powerpoint/2010/main" val="12455067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309436D-6F6B-4346-B4DB-B2A0F2EE9226}"/>
              </a:ext>
            </a:extLst>
          </p:cNvPr>
          <p:cNvSpPr/>
          <p:nvPr userDrawn="1"/>
        </p:nvSpPr>
        <p:spPr>
          <a:xfrm>
            <a:off x="-9054" y="5452946"/>
            <a:ext cx="12219159" cy="14318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2">
            <a:extLst>
              <a:ext uri="{FF2B5EF4-FFF2-40B4-BE49-F238E27FC236}">
                <a16:creationId xmlns:a16="http://schemas.microsoft.com/office/drawing/2014/main" id="{86C66EE3-E1E8-7B4B-99C0-A503D090E263}"/>
              </a:ext>
            </a:extLst>
          </p:cNvPr>
          <p:cNvSpPr>
            <a:spLocks noGrp="1"/>
          </p:cNvSpPr>
          <p:nvPr>
            <p:ph type="body" sz="quarter" idx="11" hasCustomPrompt="1"/>
          </p:nvPr>
        </p:nvSpPr>
        <p:spPr>
          <a:xfrm>
            <a:off x="222250" y="5692818"/>
            <a:ext cx="7829550" cy="445081"/>
          </a:xfrm>
        </p:spPr>
        <p:txBody>
          <a:bodyPr>
            <a:noAutofit/>
          </a:bodyPr>
          <a:lstStyle>
            <a:lvl1pPr marL="0" indent="0">
              <a:buNone/>
              <a:defRPr sz="3200">
                <a:solidFill>
                  <a:schemeClr val="bg1"/>
                </a:solidFill>
                <a:latin typeface="Century Gothic"/>
                <a:cs typeface="Century Gothic"/>
              </a:defRPr>
            </a:lvl1pPr>
            <a:lvl2pPr marL="408324" indent="0">
              <a:buNone/>
              <a:defRPr>
                <a:solidFill>
                  <a:schemeClr val="bg1"/>
                </a:solidFill>
                <a:latin typeface="Century Gothic"/>
                <a:cs typeface="Century Gothic"/>
              </a:defRPr>
            </a:lvl2pPr>
            <a:lvl3pPr marL="816650" indent="0">
              <a:buNone/>
              <a:defRPr>
                <a:solidFill>
                  <a:schemeClr val="bg1"/>
                </a:solidFill>
                <a:latin typeface="Century Gothic"/>
                <a:cs typeface="Century Gothic"/>
              </a:defRPr>
            </a:lvl3pPr>
            <a:lvl4pPr marL="1224974" indent="0">
              <a:buNone/>
              <a:defRPr>
                <a:solidFill>
                  <a:schemeClr val="bg1"/>
                </a:solidFill>
                <a:latin typeface="Century Gothic"/>
                <a:cs typeface="Century Gothic"/>
              </a:defRPr>
            </a:lvl4pPr>
            <a:lvl5pPr marL="1633298" indent="0">
              <a:buNone/>
              <a:defRPr>
                <a:solidFill>
                  <a:schemeClr val="bg1"/>
                </a:solidFill>
                <a:latin typeface="Century Gothic"/>
                <a:cs typeface="Century Gothic"/>
              </a:defRPr>
            </a:lvl5pPr>
          </a:lstStyle>
          <a:p>
            <a:pPr lvl="0"/>
            <a:r>
              <a:rPr lang="en-US" dirty="0"/>
              <a:t>Click To Edit Master Text Styles</a:t>
            </a:r>
          </a:p>
        </p:txBody>
      </p:sp>
      <p:sp>
        <p:nvSpPr>
          <p:cNvPr id="8" name="Text Placeholder 12">
            <a:extLst>
              <a:ext uri="{FF2B5EF4-FFF2-40B4-BE49-F238E27FC236}">
                <a16:creationId xmlns:a16="http://schemas.microsoft.com/office/drawing/2014/main" id="{1155660A-3722-BB4B-AEC7-4D7A32013E95}"/>
              </a:ext>
            </a:extLst>
          </p:cNvPr>
          <p:cNvSpPr>
            <a:spLocks noGrp="1"/>
          </p:cNvSpPr>
          <p:nvPr>
            <p:ph type="body" sz="quarter" idx="12"/>
          </p:nvPr>
        </p:nvSpPr>
        <p:spPr>
          <a:xfrm>
            <a:off x="222250" y="6199833"/>
            <a:ext cx="5873750" cy="423256"/>
          </a:xfrm>
        </p:spPr>
        <p:txBody>
          <a:bodyPr>
            <a:normAutofit/>
          </a:bodyPr>
          <a:lstStyle>
            <a:lvl1pPr marL="0" indent="0">
              <a:buNone/>
              <a:defRPr sz="1800">
                <a:solidFill>
                  <a:schemeClr val="bg1"/>
                </a:solidFill>
                <a:latin typeface="Century Gothic"/>
                <a:cs typeface="Century Gothic"/>
              </a:defRPr>
            </a:lvl1pPr>
            <a:lvl2pPr marL="408324" indent="0">
              <a:buNone/>
              <a:defRPr>
                <a:solidFill>
                  <a:schemeClr val="bg1"/>
                </a:solidFill>
                <a:latin typeface="Century Gothic"/>
                <a:cs typeface="Century Gothic"/>
              </a:defRPr>
            </a:lvl2pPr>
            <a:lvl3pPr marL="816650" indent="0">
              <a:buNone/>
              <a:defRPr>
                <a:solidFill>
                  <a:schemeClr val="bg1"/>
                </a:solidFill>
                <a:latin typeface="Century Gothic"/>
                <a:cs typeface="Century Gothic"/>
              </a:defRPr>
            </a:lvl3pPr>
            <a:lvl4pPr marL="1224974" indent="0">
              <a:buNone/>
              <a:defRPr>
                <a:solidFill>
                  <a:schemeClr val="bg1"/>
                </a:solidFill>
                <a:latin typeface="Century Gothic"/>
                <a:cs typeface="Century Gothic"/>
              </a:defRPr>
            </a:lvl4pPr>
            <a:lvl5pPr marL="1633298" indent="0">
              <a:buNone/>
              <a:defRPr>
                <a:solidFill>
                  <a:schemeClr val="bg1"/>
                </a:solidFill>
                <a:latin typeface="Century Gothic"/>
                <a:cs typeface="Century Gothic"/>
              </a:defRPr>
            </a:lvl5pPr>
          </a:lstStyle>
          <a:p>
            <a:pPr lvl="0"/>
            <a:r>
              <a:rPr lang="en-US"/>
              <a:t>Click to edit Master text styles</a:t>
            </a:r>
          </a:p>
        </p:txBody>
      </p:sp>
      <p:pic>
        <p:nvPicPr>
          <p:cNvPr id="13" name="Picture 12">
            <a:extLst>
              <a:ext uri="{FF2B5EF4-FFF2-40B4-BE49-F238E27FC236}">
                <a16:creationId xmlns:a16="http://schemas.microsoft.com/office/drawing/2014/main" id="{D95DD20C-2BF3-3148-B60E-A06D80E7B9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08014" y="5769655"/>
            <a:ext cx="2061736" cy="820691"/>
          </a:xfrm>
          <a:prstGeom prst="rect">
            <a:avLst/>
          </a:prstGeom>
        </p:spPr>
      </p:pic>
      <p:sp>
        <p:nvSpPr>
          <p:cNvPr id="3" name="Picture Placeholder 2">
            <a:extLst>
              <a:ext uri="{FF2B5EF4-FFF2-40B4-BE49-F238E27FC236}">
                <a16:creationId xmlns:a16="http://schemas.microsoft.com/office/drawing/2014/main" id="{EB135C48-441C-9D44-9890-BBD61A7E9466}"/>
              </a:ext>
            </a:extLst>
          </p:cNvPr>
          <p:cNvSpPr>
            <a:spLocks noGrp="1"/>
          </p:cNvSpPr>
          <p:nvPr>
            <p:ph type="pic" sz="quarter" idx="13"/>
          </p:nvPr>
        </p:nvSpPr>
        <p:spPr>
          <a:xfrm>
            <a:off x="-9525" y="0"/>
            <a:ext cx="12201525" cy="5475232"/>
          </a:xfrm>
        </p:spPr>
        <p:txBody>
          <a:bodyPr anchor="ctr"/>
          <a:lstStyle>
            <a:lvl1pPr marL="0" indent="0" algn="ctr">
              <a:buNone/>
              <a:defRPr/>
            </a:lvl1pPr>
          </a:lstStyle>
          <a:p>
            <a:r>
              <a:rPr lang="en-US" dirty="0"/>
              <a:t>Click icon to add picture</a:t>
            </a:r>
          </a:p>
        </p:txBody>
      </p:sp>
    </p:spTree>
    <p:extLst>
      <p:ext uri="{BB962C8B-B14F-4D97-AF65-F5344CB8AC3E}">
        <p14:creationId xmlns:p14="http://schemas.microsoft.com/office/powerpoint/2010/main" val="2681301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3F7F99-FB92-1D4A-822D-0AA05F769DC3}"/>
              </a:ext>
            </a:extLst>
          </p:cNvPr>
          <p:cNvSpPr>
            <a:spLocks noGrp="1"/>
          </p:cNvSpPr>
          <p:nvPr>
            <p:ph idx="1"/>
          </p:nvPr>
        </p:nvSpPr>
        <p:spPr>
          <a:xfrm>
            <a:off x="342900" y="1148576"/>
            <a:ext cx="11501232" cy="5028387"/>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10">
            <a:extLst>
              <a:ext uri="{FF2B5EF4-FFF2-40B4-BE49-F238E27FC236}">
                <a16:creationId xmlns:a16="http://schemas.microsoft.com/office/drawing/2014/main" id="{5FD60687-801A-E64B-80F8-5E267E5232A9}"/>
              </a:ext>
            </a:extLst>
          </p:cNvPr>
          <p:cNvSpPr>
            <a:spLocks noGrp="1"/>
          </p:cNvSpPr>
          <p:nvPr>
            <p:ph type="body" sz="quarter" idx="10" hasCustomPrompt="1"/>
          </p:nvPr>
        </p:nvSpPr>
        <p:spPr>
          <a:xfrm>
            <a:off x="0" y="1"/>
            <a:ext cx="12192000" cy="1023730"/>
          </a:xfrm>
          <a:noFill/>
        </p:spPr>
        <p:txBody>
          <a:bodyPr anchor="ctr">
            <a:normAutofit/>
          </a:bodyPr>
          <a:lstStyle>
            <a:lvl1pPr marL="0" indent="0" algn="ctr">
              <a:buNone/>
              <a:defRPr sz="3200">
                <a:solidFill>
                  <a:srgbClr val="248DC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308273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 2-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53B225-4118-344C-B370-8D8ECD41B1F7}"/>
              </a:ext>
            </a:extLst>
          </p:cNvPr>
          <p:cNvSpPr>
            <a:spLocks noGrp="1"/>
          </p:cNvSpPr>
          <p:nvPr>
            <p:ph sz="half" idx="1"/>
          </p:nvPr>
        </p:nvSpPr>
        <p:spPr>
          <a:xfrm>
            <a:off x="347868" y="1252330"/>
            <a:ext cx="5671932" cy="492463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CA8D845-E5D6-EE41-85A2-42DF7E037FEB}"/>
              </a:ext>
            </a:extLst>
          </p:cNvPr>
          <p:cNvSpPr>
            <a:spLocks noGrp="1"/>
          </p:cNvSpPr>
          <p:nvPr>
            <p:ph sz="half" idx="2"/>
          </p:nvPr>
        </p:nvSpPr>
        <p:spPr>
          <a:xfrm>
            <a:off x="6172200" y="1252330"/>
            <a:ext cx="5671932" cy="492463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0">
            <a:extLst>
              <a:ext uri="{FF2B5EF4-FFF2-40B4-BE49-F238E27FC236}">
                <a16:creationId xmlns:a16="http://schemas.microsoft.com/office/drawing/2014/main" id="{516F4A60-B87A-A349-8FD2-A1ED9105F2BF}"/>
              </a:ext>
            </a:extLst>
          </p:cNvPr>
          <p:cNvSpPr>
            <a:spLocks noGrp="1"/>
          </p:cNvSpPr>
          <p:nvPr>
            <p:ph type="body" sz="quarter" idx="10" hasCustomPrompt="1"/>
          </p:nvPr>
        </p:nvSpPr>
        <p:spPr>
          <a:xfrm>
            <a:off x="0" y="1"/>
            <a:ext cx="12192000" cy="1023730"/>
          </a:xfrm>
          <a:noFill/>
        </p:spPr>
        <p:txBody>
          <a:bodyPr anchor="ctr">
            <a:normAutofit/>
          </a:bodyPr>
          <a:lstStyle>
            <a:lvl1pPr marL="0" indent="0" algn="ctr">
              <a:buNone/>
              <a:defRPr sz="3200">
                <a:solidFill>
                  <a:srgbClr val="248DC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700892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 2-Column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53B225-4118-344C-B370-8D8ECD41B1F7}"/>
              </a:ext>
            </a:extLst>
          </p:cNvPr>
          <p:cNvSpPr>
            <a:spLocks noGrp="1"/>
          </p:cNvSpPr>
          <p:nvPr>
            <p:ph sz="half" idx="1"/>
          </p:nvPr>
        </p:nvSpPr>
        <p:spPr>
          <a:xfrm>
            <a:off x="347868" y="1252330"/>
            <a:ext cx="5671932" cy="492463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10">
            <a:extLst>
              <a:ext uri="{FF2B5EF4-FFF2-40B4-BE49-F238E27FC236}">
                <a16:creationId xmlns:a16="http://schemas.microsoft.com/office/drawing/2014/main" id="{516F4A60-B87A-A349-8FD2-A1ED9105F2BF}"/>
              </a:ext>
            </a:extLst>
          </p:cNvPr>
          <p:cNvSpPr>
            <a:spLocks noGrp="1"/>
          </p:cNvSpPr>
          <p:nvPr>
            <p:ph type="body" sz="quarter" idx="10" hasCustomPrompt="1"/>
          </p:nvPr>
        </p:nvSpPr>
        <p:spPr>
          <a:xfrm>
            <a:off x="347868" y="1"/>
            <a:ext cx="5671932" cy="1023730"/>
          </a:xfrm>
          <a:noFill/>
        </p:spPr>
        <p:txBody>
          <a:bodyPr anchor="ctr">
            <a:normAutofit/>
          </a:bodyPr>
          <a:lstStyle>
            <a:lvl1pPr marL="0" indent="0" algn="ctr">
              <a:buNone/>
              <a:defRPr sz="2800">
                <a:solidFill>
                  <a:srgbClr val="248DC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Click To Edit Master Text Styles</a:t>
            </a:r>
          </a:p>
        </p:txBody>
      </p:sp>
      <p:sp>
        <p:nvSpPr>
          <p:cNvPr id="5" name="Picture Placeholder 4">
            <a:extLst>
              <a:ext uri="{FF2B5EF4-FFF2-40B4-BE49-F238E27FC236}">
                <a16:creationId xmlns:a16="http://schemas.microsoft.com/office/drawing/2014/main" id="{C305891F-0209-2A4B-B6A3-69B23BF21B0D}"/>
              </a:ext>
            </a:extLst>
          </p:cNvPr>
          <p:cNvSpPr>
            <a:spLocks noGrp="1"/>
          </p:cNvSpPr>
          <p:nvPr>
            <p:ph type="pic" sz="quarter" idx="11" hasCustomPrompt="1"/>
          </p:nvPr>
        </p:nvSpPr>
        <p:spPr>
          <a:xfrm>
            <a:off x="6172200" y="168441"/>
            <a:ext cx="5671932" cy="6008521"/>
          </a:xfrm>
        </p:spPr>
        <p:txBody>
          <a:bodyPr anchor="ctr"/>
          <a:lstStyle>
            <a:lvl1pPr marL="0" indent="0" algn="ctr">
              <a:buNone/>
              <a:defRPr/>
            </a:lvl1pPr>
          </a:lstStyle>
          <a:p>
            <a:r>
              <a:rPr lang="en-US" dirty="0"/>
              <a:t> </a:t>
            </a:r>
          </a:p>
        </p:txBody>
      </p:sp>
    </p:spTree>
    <p:extLst>
      <p:ext uri="{BB962C8B-B14F-4D97-AF65-F5344CB8AC3E}">
        <p14:creationId xmlns:p14="http://schemas.microsoft.com/office/powerpoint/2010/main" val="3380654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ntent - 2-Column Image Text">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E99703CD-AF3F-2742-B1D5-B2F8CC732CBD}"/>
              </a:ext>
            </a:extLst>
          </p:cNvPr>
          <p:cNvSpPr>
            <a:spLocks noGrp="1"/>
          </p:cNvSpPr>
          <p:nvPr>
            <p:ph type="body" sz="quarter" idx="10" hasCustomPrompt="1"/>
          </p:nvPr>
        </p:nvSpPr>
        <p:spPr>
          <a:xfrm>
            <a:off x="347868" y="1"/>
            <a:ext cx="5671932" cy="1023730"/>
          </a:xfrm>
          <a:noFill/>
        </p:spPr>
        <p:txBody>
          <a:bodyPr anchor="ctr">
            <a:normAutofit/>
          </a:bodyPr>
          <a:lstStyle>
            <a:lvl1pPr marL="0" indent="0" algn="ctr">
              <a:buNone/>
              <a:defRPr sz="2800">
                <a:solidFill>
                  <a:srgbClr val="248DC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Click To Edit Master Text Styles</a:t>
            </a:r>
          </a:p>
        </p:txBody>
      </p:sp>
      <p:sp>
        <p:nvSpPr>
          <p:cNvPr id="8" name="Content Placeholder 2">
            <a:extLst>
              <a:ext uri="{FF2B5EF4-FFF2-40B4-BE49-F238E27FC236}">
                <a16:creationId xmlns:a16="http://schemas.microsoft.com/office/drawing/2014/main" id="{EC2593F1-628B-8641-8767-AF7D12A74E7B}"/>
              </a:ext>
            </a:extLst>
          </p:cNvPr>
          <p:cNvSpPr>
            <a:spLocks noGrp="1"/>
          </p:cNvSpPr>
          <p:nvPr>
            <p:ph sz="half" idx="1"/>
          </p:nvPr>
        </p:nvSpPr>
        <p:spPr>
          <a:xfrm>
            <a:off x="347868" y="1252330"/>
            <a:ext cx="5671932" cy="492463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5D602BD5-A206-2048-AB6F-EF6797D02C5E}"/>
              </a:ext>
            </a:extLst>
          </p:cNvPr>
          <p:cNvSpPr>
            <a:spLocks noGrp="1"/>
          </p:cNvSpPr>
          <p:nvPr>
            <p:ph sz="quarter" idx="15" hasCustomPrompt="1"/>
          </p:nvPr>
        </p:nvSpPr>
        <p:spPr>
          <a:xfrm>
            <a:off x="6196842" y="168440"/>
            <a:ext cx="2787893" cy="6008521"/>
          </a:xfrm>
        </p:spPr>
        <p:txBody>
          <a:bodyPr/>
          <a:lstStyle/>
          <a:p>
            <a:pPr lvl="0"/>
            <a:r>
              <a:rPr lang="en-US" dirty="0"/>
              <a:t>Drag and drop  content</a:t>
            </a:r>
          </a:p>
        </p:txBody>
      </p:sp>
      <p:sp>
        <p:nvSpPr>
          <p:cNvPr id="11" name="Content Placeholder 2">
            <a:extLst>
              <a:ext uri="{FF2B5EF4-FFF2-40B4-BE49-F238E27FC236}">
                <a16:creationId xmlns:a16="http://schemas.microsoft.com/office/drawing/2014/main" id="{831345D6-E4DE-0D4A-98EE-162CCD454E76}"/>
              </a:ext>
            </a:extLst>
          </p:cNvPr>
          <p:cNvSpPr>
            <a:spLocks noGrp="1"/>
          </p:cNvSpPr>
          <p:nvPr>
            <p:ph sz="quarter" idx="16" hasCustomPrompt="1"/>
          </p:nvPr>
        </p:nvSpPr>
        <p:spPr>
          <a:xfrm>
            <a:off x="9056239" y="168440"/>
            <a:ext cx="2787893" cy="6008521"/>
          </a:xfrm>
        </p:spPr>
        <p:txBody>
          <a:bodyPr/>
          <a:lstStyle/>
          <a:p>
            <a:pPr lvl="0"/>
            <a:r>
              <a:rPr lang="en-US" dirty="0"/>
              <a:t>Drag and drop content</a:t>
            </a:r>
          </a:p>
        </p:txBody>
      </p:sp>
    </p:spTree>
    <p:extLst>
      <p:ext uri="{BB962C8B-B14F-4D97-AF65-F5344CB8AC3E}">
        <p14:creationId xmlns:p14="http://schemas.microsoft.com/office/powerpoint/2010/main" val="445282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40ACE50-8DDF-2246-94CA-94F1D167DC2D}"/>
              </a:ext>
            </a:extLst>
          </p:cNvPr>
          <p:cNvSpPr>
            <a:spLocks noGrp="1"/>
          </p:cNvSpPr>
          <p:nvPr>
            <p:ph type="body" idx="1" hasCustomPrompt="1"/>
          </p:nvPr>
        </p:nvSpPr>
        <p:spPr>
          <a:xfrm>
            <a:off x="347868" y="1243980"/>
            <a:ext cx="5649707" cy="823912"/>
          </a:xfrm>
          <a:prstGeom prst="rect">
            <a:avLst/>
          </a:prstGeom>
        </p:spPr>
        <p:txBody>
          <a:bodyPr anchor="b">
            <a:normAutofit/>
          </a:bodyPr>
          <a:lstStyle>
            <a:lvl1pPr marL="0" indent="0">
              <a:buNone/>
              <a:defRPr sz="2400" b="0" i="0">
                <a:solidFill>
                  <a:srgbClr val="248DC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1B4998A-A14B-C145-AFFC-9EEF037E8642}"/>
              </a:ext>
            </a:extLst>
          </p:cNvPr>
          <p:cNvSpPr>
            <a:spLocks noGrp="1"/>
          </p:cNvSpPr>
          <p:nvPr>
            <p:ph sz="half" idx="2"/>
          </p:nvPr>
        </p:nvSpPr>
        <p:spPr>
          <a:xfrm>
            <a:off x="347868" y="2067891"/>
            <a:ext cx="5649707" cy="416394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BF60782-11AF-454C-B2A6-500216098B19}"/>
              </a:ext>
            </a:extLst>
          </p:cNvPr>
          <p:cNvSpPr>
            <a:spLocks noGrp="1"/>
          </p:cNvSpPr>
          <p:nvPr>
            <p:ph type="body" sz="quarter" idx="3" hasCustomPrompt="1"/>
          </p:nvPr>
        </p:nvSpPr>
        <p:spPr>
          <a:xfrm>
            <a:off x="6172199" y="1243980"/>
            <a:ext cx="5671932" cy="823912"/>
          </a:xfrm>
          <a:prstGeom prst="rect">
            <a:avLst/>
          </a:prstGeom>
        </p:spPr>
        <p:txBody>
          <a:bodyPr anchor="b">
            <a:normAutofit/>
          </a:bodyPr>
          <a:lstStyle>
            <a:lvl1pPr marL="0" indent="0">
              <a:buNone/>
              <a:defRPr sz="2400" b="0" i="0">
                <a:solidFill>
                  <a:srgbClr val="248DC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2438760-7DAB-714A-9814-F699B3F8975A}"/>
              </a:ext>
            </a:extLst>
          </p:cNvPr>
          <p:cNvSpPr>
            <a:spLocks noGrp="1"/>
          </p:cNvSpPr>
          <p:nvPr>
            <p:ph sz="quarter" idx="4"/>
          </p:nvPr>
        </p:nvSpPr>
        <p:spPr>
          <a:xfrm>
            <a:off x="6172200" y="2067891"/>
            <a:ext cx="5671932" cy="416394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0">
            <a:extLst>
              <a:ext uri="{FF2B5EF4-FFF2-40B4-BE49-F238E27FC236}">
                <a16:creationId xmlns:a16="http://schemas.microsoft.com/office/drawing/2014/main" id="{CB1C49E9-C4F6-B646-B59E-835D4A3CB432}"/>
              </a:ext>
            </a:extLst>
          </p:cNvPr>
          <p:cNvSpPr>
            <a:spLocks noGrp="1"/>
          </p:cNvSpPr>
          <p:nvPr>
            <p:ph type="body" sz="quarter" idx="10" hasCustomPrompt="1"/>
          </p:nvPr>
        </p:nvSpPr>
        <p:spPr>
          <a:xfrm>
            <a:off x="0" y="0"/>
            <a:ext cx="12192000" cy="1023730"/>
          </a:xfrm>
          <a:noFill/>
        </p:spPr>
        <p:txBody>
          <a:bodyPr anchor="ctr">
            <a:normAutofit/>
          </a:bodyPr>
          <a:lstStyle>
            <a:lvl1pPr marL="0" indent="0" algn="ctr">
              <a:buNone/>
              <a:defRPr sz="3200">
                <a:solidFill>
                  <a:srgbClr val="248DC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440304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Column Image Comparison">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6172200" y="4646227"/>
            <a:ext cx="5671932" cy="1544224"/>
          </a:xfrm>
        </p:spPr>
        <p:txBody>
          <a:bodyPr>
            <a:noAutofit/>
          </a:bodyPr>
          <a:lstStyle>
            <a:lvl1pPr>
              <a:defRPr sz="1600">
                <a:solidFill>
                  <a:schemeClr val="tx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7"/>
          <p:cNvSpPr>
            <a:spLocks noGrp="1"/>
          </p:cNvSpPr>
          <p:nvPr>
            <p:ph type="body" sz="quarter" idx="19"/>
          </p:nvPr>
        </p:nvSpPr>
        <p:spPr>
          <a:xfrm>
            <a:off x="347868" y="4646227"/>
            <a:ext cx="5671934" cy="1544224"/>
          </a:xfrm>
        </p:spPr>
        <p:txBody>
          <a:bodyPr>
            <a:noAutofit/>
          </a:bodyPr>
          <a:lstStyle>
            <a:lvl1pPr>
              <a:defRPr sz="1600">
                <a:solidFill>
                  <a:schemeClr val="tx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a:extLst>
              <a:ext uri="{FF2B5EF4-FFF2-40B4-BE49-F238E27FC236}">
                <a16:creationId xmlns:a16="http://schemas.microsoft.com/office/drawing/2014/main" id="{90E902DD-8B1F-1042-95A1-66A04AE400A2}"/>
              </a:ext>
            </a:extLst>
          </p:cNvPr>
          <p:cNvSpPr>
            <a:spLocks noGrp="1"/>
          </p:cNvSpPr>
          <p:nvPr>
            <p:ph type="body" sz="quarter" idx="10" hasCustomPrompt="1"/>
          </p:nvPr>
        </p:nvSpPr>
        <p:spPr>
          <a:xfrm>
            <a:off x="0" y="0"/>
            <a:ext cx="12192000" cy="1023730"/>
          </a:xfrm>
          <a:noFill/>
        </p:spPr>
        <p:txBody>
          <a:bodyPr anchor="ctr">
            <a:normAutofit/>
          </a:bodyPr>
          <a:lstStyle>
            <a:lvl1pPr marL="0" indent="0" algn="ctr">
              <a:buNone/>
              <a:defRPr sz="3200">
                <a:solidFill>
                  <a:srgbClr val="248DC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Click To Edit Master Text Styles</a:t>
            </a:r>
          </a:p>
        </p:txBody>
      </p:sp>
      <p:sp>
        <p:nvSpPr>
          <p:cNvPr id="3" name="Content Placeholder 2">
            <a:extLst>
              <a:ext uri="{FF2B5EF4-FFF2-40B4-BE49-F238E27FC236}">
                <a16:creationId xmlns:a16="http://schemas.microsoft.com/office/drawing/2014/main" id="{6BDB39E3-96EE-354F-B7B5-8A8CBC50FCA3}"/>
              </a:ext>
            </a:extLst>
          </p:cNvPr>
          <p:cNvSpPr>
            <a:spLocks noGrp="1"/>
          </p:cNvSpPr>
          <p:nvPr>
            <p:ph sz="quarter" idx="20" hasCustomPrompt="1"/>
          </p:nvPr>
        </p:nvSpPr>
        <p:spPr>
          <a:xfrm>
            <a:off x="347664" y="1264815"/>
            <a:ext cx="5672137" cy="3235325"/>
          </a:xfrm>
        </p:spPr>
        <p:txBody>
          <a:bodyPr/>
          <a:lstStyle/>
          <a:p>
            <a:pPr lvl="0"/>
            <a:r>
              <a:rPr lang="en-US" dirty="0"/>
              <a:t>Drag and drop content</a:t>
            </a:r>
          </a:p>
        </p:txBody>
      </p:sp>
      <p:sp>
        <p:nvSpPr>
          <p:cNvPr id="9" name="Content Placeholder 2">
            <a:extLst>
              <a:ext uri="{FF2B5EF4-FFF2-40B4-BE49-F238E27FC236}">
                <a16:creationId xmlns:a16="http://schemas.microsoft.com/office/drawing/2014/main" id="{E739766A-F82F-014A-9354-8F4E8394243B}"/>
              </a:ext>
            </a:extLst>
          </p:cNvPr>
          <p:cNvSpPr>
            <a:spLocks noGrp="1"/>
          </p:cNvSpPr>
          <p:nvPr>
            <p:ph sz="quarter" idx="21" hasCustomPrompt="1"/>
          </p:nvPr>
        </p:nvSpPr>
        <p:spPr>
          <a:xfrm>
            <a:off x="6172200" y="1264815"/>
            <a:ext cx="5672137" cy="3235325"/>
          </a:xfrm>
        </p:spPr>
        <p:txBody>
          <a:bodyPr/>
          <a:lstStyle/>
          <a:p>
            <a:pPr lvl="0"/>
            <a:r>
              <a:rPr lang="en-US" dirty="0"/>
              <a:t>Drag and drop content</a:t>
            </a:r>
          </a:p>
        </p:txBody>
      </p:sp>
    </p:spTree>
    <p:extLst>
      <p:ext uri="{BB962C8B-B14F-4D97-AF65-F5344CB8AC3E}">
        <p14:creationId xmlns:p14="http://schemas.microsoft.com/office/powerpoint/2010/main" val="231641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Column Image Comparison">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4250581" y="4646227"/>
            <a:ext cx="3690839" cy="1544224"/>
          </a:xfrm>
        </p:spPr>
        <p:txBody>
          <a:bodyPr>
            <a:noAutofit/>
          </a:bodyPr>
          <a:lstStyle>
            <a:lvl1pPr>
              <a:defRPr sz="1600">
                <a:solidFill>
                  <a:schemeClr val="tx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7"/>
          <p:cNvSpPr>
            <a:spLocks noGrp="1"/>
          </p:cNvSpPr>
          <p:nvPr>
            <p:ph type="body" sz="quarter" idx="18"/>
          </p:nvPr>
        </p:nvSpPr>
        <p:spPr>
          <a:xfrm>
            <a:off x="8116044" y="4646227"/>
            <a:ext cx="3728087" cy="1544224"/>
          </a:xfrm>
        </p:spPr>
        <p:txBody>
          <a:bodyPr>
            <a:noAutofit/>
          </a:bodyPr>
          <a:lstStyle>
            <a:lvl1pPr>
              <a:defRPr sz="1600">
                <a:solidFill>
                  <a:schemeClr val="tx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7"/>
          <p:cNvSpPr>
            <a:spLocks noGrp="1"/>
          </p:cNvSpPr>
          <p:nvPr>
            <p:ph type="body" sz="quarter" idx="19"/>
          </p:nvPr>
        </p:nvSpPr>
        <p:spPr>
          <a:xfrm>
            <a:off x="347868" y="4646227"/>
            <a:ext cx="3728089" cy="1544224"/>
          </a:xfrm>
        </p:spPr>
        <p:txBody>
          <a:bodyPr>
            <a:noAutofit/>
          </a:bodyPr>
          <a:lstStyle>
            <a:lvl1pPr>
              <a:defRPr sz="1600">
                <a:solidFill>
                  <a:schemeClr val="tx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a:extLst>
              <a:ext uri="{FF2B5EF4-FFF2-40B4-BE49-F238E27FC236}">
                <a16:creationId xmlns:a16="http://schemas.microsoft.com/office/drawing/2014/main" id="{90E902DD-8B1F-1042-95A1-66A04AE400A2}"/>
              </a:ext>
            </a:extLst>
          </p:cNvPr>
          <p:cNvSpPr>
            <a:spLocks noGrp="1"/>
          </p:cNvSpPr>
          <p:nvPr>
            <p:ph type="body" sz="quarter" idx="10" hasCustomPrompt="1"/>
          </p:nvPr>
        </p:nvSpPr>
        <p:spPr>
          <a:xfrm>
            <a:off x="0" y="0"/>
            <a:ext cx="12192000" cy="1023730"/>
          </a:xfrm>
          <a:noFill/>
        </p:spPr>
        <p:txBody>
          <a:bodyPr anchor="ctr">
            <a:normAutofit/>
          </a:bodyPr>
          <a:lstStyle>
            <a:lvl1pPr marL="0" indent="0" algn="ctr">
              <a:buNone/>
              <a:defRPr sz="3200">
                <a:solidFill>
                  <a:srgbClr val="248DC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Click To Edit Master Text Styles</a:t>
            </a:r>
          </a:p>
        </p:txBody>
      </p:sp>
      <p:sp>
        <p:nvSpPr>
          <p:cNvPr id="13" name="Content Placeholder 2">
            <a:extLst>
              <a:ext uri="{FF2B5EF4-FFF2-40B4-BE49-F238E27FC236}">
                <a16:creationId xmlns:a16="http://schemas.microsoft.com/office/drawing/2014/main" id="{515945C1-B7CE-D544-B8BA-0254C0687A14}"/>
              </a:ext>
            </a:extLst>
          </p:cNvPr>
          <p:cNvSpPr>
            <a:spLocks noGrp="1"/>
          </p:cNvSpPr>
          <p:nvPr>
            <p:ph sz="quarter" idx="20" hasCustomPrompt="1"/>
          </p:nvPr>
        </p:nvSpPr>
        <p:spPr>
          <a:xfrm>
            <a:off x="347664" y="1264815"/>
            <a:ext cx="3728087" cy="3235325"/>
          </a:xfrm>
        </p:spPr>
        <p:txBody>
          <a:bodyPr/>
          <a:lstStyle>
            <a:lvl1pPr>
              <a:buNone/>
              <a:defRPr sz="1800"/>
            </a:lvl1pPr>
          </a:lstStyle>
          <a:p>
            <a:r>
              <a:rPr lang="en-US" dirty="0"/>
              <a:t>Drag picture to placeholder or click icon to add</a:t>
            </a:r>
          </a:p>
        </p:txBody>
      </p:sp>
      <p:sp>
        <p:nvSpPr>
          <p:cNvPr id="14" name="Content Placeholder 2">
            <a:extLst>
              <a:ext uri="{FF2B5EF4-FFF2-40B4-BE49-F238E27FC236}">
                <a16:creationId xmlns:a16="http://schemas.microsoft.com/office/drawing/2014/main" id="{F7D1EE9D-BFAC-BB46-B33B-0372DD4BC783}"/>
              </a:ext>
            </a:extLst>
          </p:cNvPr>
          <p:cNvSpPr>
            <a:spLocks noGrp="1"/>
          </p:cNvSpPr>
          <p:nvPr>
            <p:ph sz="quarter" idx="21" hasCustomPrompt="1"/>
          </p:nvPr>
        </p:nvSpPr>
        <p:spPr>
          <a:xfrm>
            <a:off x="4231956" y="1264815"/>
            <a:ext cx="3728087" cy="3235325"/>
          </a:xfrm>
        </p:spPr>
        <p:txBody>
          <a:bodyPr/>
          <a:lstStyle>
            <a:lvl1pPr>
              <a:buNone/>
              <a:defRPr sz="1800"/>
            </a:lvl1pPr>
          </a:lstStyle>
          <a:p>
            <a:r>
              <a:rPr lang="en-US" dirty="0"/>
              <a:t>Drag picture to placeholder or click icon to add</a:t>
            </a:r>
          </a:p>
        </p:txBody>
      </p:sp>
      <p:sp>
        <p:nvSpPr>
          <p:cNvPr id="15" name="Content Placeholder 2">
            <a:extLst>
              <a:ext uri="{FF2B5EF4-FFF2-40B4-BE49-F238E27FC236}">
                <a16:creationId xmlns:a16="http://schemas.microsoft.com/office/drawing/2014/main" id="{AC902BDA-1DE2-924D-929B-1A824C66A2F5}"/>
              </a:ext>
            </a:extLst>
          </p:cNvPr>
          <p:cNvSpPr>
            <a:spLocks noGrp="1"/>
          </p:cNvSpPr>
          <p:nvPr>
            <p:ph sz="quarter" idx="22" hasCustomPrompt="1"/>
          </p:nvPr>
        </p:nvSpPr>
        <p:spPr>
          <a:xfrm>
            <a:off x="8116043" y="1264815"/>
            <a:ext cx="3728087" cy="3235325"/>
          </a:xfrm>
        </p:spPr>
        <p:txBody>
          <a:bodyPr/>
          <a:lstStyle>
            <a:lvl1pPr>
              <a:buNone/>
              <a:defRPr sz="1800"/>
            </a:lvl1pPr>
          </a:lstStyle>
          <a:p>
            <a:r>
              <a:rPr lang="en-US" dirty="0"/>
              <a:t>Drag picture to placeholder or click icon to add</a:t>
            </a:r>
          </a:p>
        </p:txBody>
      </p:sp>
    </p:spTree>
    <p:extLst>
      <p:ext uri="{BB962C8B-B14F-4D97-AF65-F5344CB8AC3E}">
        <p14:creationId xmlns:p14="http://schemas.microsoft.com/office/powerpoint/2010/main" val="1531158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er Blank">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038F928C-9098-0740-B2DF-270337223A39}"/>
              </a:ext>
            </a:extLst>
          </p:cNvPr>
          <p:cNvSpPr>
            <a:spLocks noGrp="1"/>
          </p:cNvSpPr>
          <p:nvPr>
            <p:ph type="body" sz="quarter" idx="10" hasCustomPrompt="1"/>
          </p:nvPr>
        </p:nvSpPr>
        <p:spPr>
          <a:xfrm>
            <a:off x="0" y="1"/>
            <a:ext cx="12192000" cy="1023730"/>
          </a:xfrm>
          <a:noFill/>
        </p:spPr>
        <p:txBody>
          <a:bodyPr anchor="ctr">
            <a:normAutofit/>
          </a:bodyPr>
          <a:lstStyle>
            <a:lvl1pPr marL="0" indent="0" algn="ctr">
              <a:buNone/>
              <a:defRPr sz="3200">
                <a:solidFill>
                  <a:srgbClr val="248DC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Click To Edit Master Text Styles</a:t>
            </a:r>
          </a:p>
        </p:txBody>
      </p:sp>
      <p:sp>
        <p:nvSpPr>
          <p:cNvPr id="3" name="Content Placeholder 2">
            <a:extLst>
              <a:ext uri="{FF2B5EF4-FFF2-40B4-BE49-F238E27FC236}">
                <a16:creationId xmlns:a16="http://schemas.microsoft.com/office/drawing/2014/main" id="{0D4AE5D4-A8E8-144A-99C5-1D6263DBC335}"/>
              </a:ext>
            </a:extLst>
          </p:cNvPr>
          <p:cNvSpPr>
            <a:spLocks noGrp="1"/>
          </p:cNvSpPr>
          <p:nvPr>
            <p:ph idx="1"/>
          </p:nvPr>
        </p:nvSpPr>
        <p:spPr>
          <a:xfrm>
            <a:off x="342900" y="1148576"/>
            <a:ext cx="11501232" cy="5028387"/>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2823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Header - Blue Bar">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B0F1A64C-F700-FF4D-A620-DB2D2DAFA3F4}"/>
              </a:ext>
            </a:extLst>
          </p:cNvPr>
          <p:cNvSpPr>
            <a:spLocks noGrp="1"/>
          </p:cNvSpPr>
          <p:nvPr>
            <p:ph type="body" sz="quarter" idx="10" hasCustomPrompt="1"/>
          </p:nvPr>
        </p:nvSpPr>
        <p:spPr>
          <a:xfrm>
            <a:off x="795" y="1"/>
            <a:ext cx="12191205" cy="1023730"/>
          </a:xfrm>
          <a:solidFill>
            <a:schemeClr val="accent3"/>
          </a:solidFill>
        </p:spPr>
        <p:txBody>
          <a:bodyPr anchor="ctr">
            <a:normAutofit/>
          </a:bodyPr>
          <a:lstStyle>
            <a:lvl1pPr marL="0" indent="0" algn="ctr">
              <a:buNone/>
              <a:defRPr sz="3200">
                <a:solidFill>
                  <a:schemeClr val="bg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Click To Edit Master Text Styles</a:t>
            </a:r>
          </a:p>
        </p:txBody>
      </p:sp>
      <p:sp>
        <p:nvSpPr>
          <p:cNvPr id="3" name="Content Placeholder 2">
            <a:extLst>
              <a:ext uri="{FF2B5EF4-FFF2-40B4-BE49-F238E27FC236}">
                <a16:creationId xmlns:a16="http://schemas.microsoft.com/office/drawing/2014/main" id="{E8CBE22C-50DF-AB46-B097-1812DAA827BC}"/>
              </a:ext>
            </a:extLst>
          </p:cNvPr>
          <p:cNvSpPr>
            <a:spLocks noGrp="1"/>
          </p:cNvSpPr>
          <p:nvPr>
            <p:ph idx="1"/>
          </p:nvPr>
        </p:nvSpPr>
        <p:spPr>
          <a:xfrm>
            <a:off x="342900" y="1148576"/>
            <a:ext cx="11501232" cy="5028387"/>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89338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er - Blue Bar">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B0F1A64C-F700-FF4D-A620-DB2D2DAFA3F4}"/>
              </a:ext>
            </a:extLst>
          </p:cNvPr>
          <p:cNvSpPr>
            <a:spLocks noGrp="1"/>
          </p:cNvSpPr>
          <p:nvPr>
            <p:ph type="body" sz="quarter" idx="10" hasCustomPrompt="1"/>
          </p:nvPr>
        </p:nvSpPr>
        <p:spPr>
          <a:xfrm>
            <a:off x="1" y="1"/>
            <a:ext cx="12191999" cy="1023730"/>
          </a:xfrm>
          <a:solidFill>
            <a:schemeClr val="accent1"/>
          </a:solidFill>
        </p:spPr>
        <p:txBody>
          <a:bodyPr anchor="ctr">
            <a:normAutofit/>
          </a:bodyPr>
          <a:lstStyle>
            <a:lvl1pPr marL="0" indent="0" algn="ctr">
              <a:buNone/>
              <a:defRPr sz="3200">
                <a:solidFill>
                  <a:schemeClr val="bg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Click To Edit Master Text Styles</a:t>
            </a:r>
          </a:p>
        </p:txBody>
      </p:sp>
      <p:sp>
        <p:nvSpPr>
          <p:cNvPr id="3" name="Content Placeholder 2">
            <a:extLst>
              <a:ext uri="{FF2B5EF4-FFF2-40B4-BE49-F238E27FC236}">
                <a16:creationId xmlns:a16="http://schemas.microsoft.com/office/drawing/2014/main" id="{9373F4BC-CAE1-8546-B201-DF80FA9B3542}"/>
              </a:ext>
            </a:extLst>
          </p:cNvPr>
          <p:cNvSpPr>
            <a:spLocks noGrp="1"/>
          </p:cNvSpPr>
          <p:nvPr>
            <p:ph idx="1"/>
          </p:nvPr>
        </p:nvSpPr>
        <p:spPr>
          <a:xfrm>
            <a:off x="342900" y="1148576"/>
            <a:ext cx="11501232" cy="5028387"/>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6903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Slid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B135C48-441C-9D44-9890-BBD61A7E9466}"/>
              </a:ext>
            </a:extLst>
          </p:cNvPr>
          <p:cNvSpPr>
            <a:spLocks noGrp="1"/>
          </p:cNvSpPr>
          <p:nvPr>
            <p:ph type="pic" sz="quarter" idx="13"/>
          </p:nvPr>
        </p:nvSpPr>
        <p:spPr>
          <a:xfrm>
            <a:off x="-9525" y="0"/>
            <a:ext cx="12201525" cy="5452946"/>
          </a:xfrm>
        </p:spPr>
        <p:txBody>
          <a:bodyPr anchor="ctr"/>
          <a:lstStyle>
            <a:lvl1pPr marL="0" indent="0" algn="ctr">
              <a:buNone/>
              <a:defRPr/>
            </a:lvl1pPr>
          </a:lstStyle>
          <a:p>
            <a:r>
              <a:rPr lang="en-US" dirty="0"/>
              <a:t>Click icon to add picture</a:t>
            </a:r>
          </a:p>
        </p:txBody>
      </p:sp>
      <p:sp>
        <p:nvSpPr>
          <p:cNvPr id="7" name="Rectangle 6">
            <a:extLst>
              <a:ext uri="{FF2B5EF4-FFF2-40B4-BE49-F238E27FC236}">
                <a16:creationId xmlns:a16="http://schemas.microsoft.com/office/drawing/2014/main" id="{3DF1F866-5E23-2149-83AA-0EA0DBB4EF51}"/>
              </a:ext>
            </a:extLst>
          </p:cNvPr>
          <p:cNvSpPr/>
          <p:nvPr userDrawn="1"/>
        </p:nvSpPr>
        <p:spPr>
          <a:xfrm>
            <a:off x="-9054" y="5452946"/>
            <a:ext cx="12219159" cy="14318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028ACCC8-546A-3745-8BC2-1A3DF475C86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08014" y="5769655"/>
            <a:ext cx="2061736" cy="820691"/>
          </a:xfrm>
          <a:prstGeom prst="rect">
            <a:avLst/>
          </a:prstGeom>
        </p:spPr>
      </p:pic>
      <p:sp>
        <p:nvSpPr>
          <p:cNvPr id="14" name="Text Placeholder 12">
            <a:extLst>
              <a:ext uri="{FF2B5EF4-FFF2-40B4-BE49-F238E27FC236}">
                <a16:creationId xmlns:a16="http://schemas.microsoft.com/office/drawing/2014/main" id="{5C6E3139-EA32-0047-848D-32BAEC201C60}"/>
              </a:ext>
            </a:extLst>
          </p:cNvPr>
          <p:cNvSpPr>
            <a:spLocks noGrp="1"/>
          </p:cNvSpPr>
          <p:nvPr>
            <p:ph type="body" sz="quarter" idx="11" hasCustomPrompt="1"/>
          </p:nvPr>
        </p:nvSpPr>
        <p:spPr>
          <a:xfrm>
            <a:off x="222250" y="5692818"/>
            <a:ext cx="7829550" cy="445081"/>
          </a:xfrm>
        </p:spPr>
        <p:txBody>
          <a:bodyPr>
            <a:noAutofit/>
          </a:bodyPr>
          <a:lstStyle>
            <a:lvl1pPr marL="0" indent="0">
              <a:buNone/>
              <a:defRPr sz="3200">
                <a:solidFill>
                  <a:schemeClr val="bg1"/>
                </a:solidFill>
                <a:latin typeface="Century Gothic"/>
                <a:cs typeface="Century Gothic"/>
              </a:defRPr>
            </a:lvl1pPr>
            <a:lvl2pPr marL="408324" indent="0">
              <a:buNone/>
              <a:defRPr>
                <a:solidFill>
                  <a:schemeClr val="bg1"/>
                </a:solidFill>
                <a:latin typeface="Century Gothic"/>
                <a:cs typeface="Century Gothic"/>
              </a:defRPr>
            </a:lvl2pPr>
            <a:lvl3pPr marL="816650" indent="0">
              <a:buNone/>
              <a:defRPr>
                <a:solidFill>
                  <a:schemeClr val="bg1"/>
                </a:solidFill>
                <a:latin typeface="Century Gothic"/>
                <a:cs typeface="Century Gothic"/>
              </a:defRPr>
            </a:lvl3pPr>
            <a:lvl4pPr marL="1224974" indent="0">
              <a:buNone/>
              <a:defRPr>
                <a:solidFill>
                  <a:schemeClr val="bg1"/>
                </a:solidFill>
                <a:latin typeface="Century Gothic"/>
                <a:cs typeface="Century Gothic"/>
              </a:defRPr>
            </a:lvl4pPr>
            <a:lvl5pPr marL="1633298" indent="0">
              <a:buNone/>
              <a:defRPr>
                <a:solidFill>
                  <a:schemeClr val="bg1"/>
                </a:solidFill>
                <a:latin typeface="Century Gothic"/>
                <a:cs typeface="Century Gothic"/>
              </a:defRPr>
            </a:lvl5pPr>
          </a:lstStyle>
          <a:p>
            <a:pPr lvl="0"/>
            <a:r>
              <a:rPr lang="en-US" dirty="0"/>
              <a:t>Click To Edit Master Text Styles</a:t>
            </a:r>
          </a:p>
        </p:txBody>
      </p:sp>
      <p:sp>
        <p:nvSpPr>
          <p:cNvPr id="15" name="Text Placeholder 12">
            <a:extLst>
              <a:ext uri="{FF2B5EF4-FFF2-40B4-BE49-F238E27FC236}">
                <a16:creationId xmlns:a16="http://schemas.microsoft.com/office/drawing/2014/main" id="{009A7E52-8F6E-1240-BFE7-633F6EC0CDEC}"/>
              </a:ext>
            </a:extLst>
          </p:cNvPr>
          <p:cNvSpPr>
            <a:spLocks noGrp="1"/>
          </p:cNvSpPr>
          <p:nvPr>
            <p:ph type="body" sz="quarter" idx="12"/>
          </p:nvPr>
        </p:nvSpPr>
        <p:spPr>
          <a:xfrm>
            <a:off x="222250" y="6199833"/>
            <a:ext cx="5873750" cy="423256"/>
          </a:xfrm>
        </p:spPr>
        <p:txBody>
          <a:bodyPr>
            <a:normAutofit/>
          </a:bodyPr>
          <a:lstStyle>
            <a:lvl1pPr marL="0" indent="0">
              <a:buNone/>
              <a:defRPr sz="1800">
                <a:solidFill>
                  <a:schemeClr val="bg1"/>
                </a:solidFill>
                <a:latin typeface="Century Gothic"/>
                <a:cs typeface="Century Gothic"/>
              </a:defRPr>
            </a:lvl1pPr>
            <a:lvl2pPr marL="408324" indent="0">
              <a:buNone/>
              <a:defRPr>
                <a:solidFill>
                  <a:schemeClr val="bg1"/>
                </a:solidFill>
                <a:latin typeface="Century Gothic"/>
                <a:cs typeface="Century Gothic"/>
              </a:defRPr>
            </a:lvl2pPr>
            <a:lvl3pPr marL="816650" indent="0">
              <a:buNone/>
              <a:defRPr>
                <a:solidFill>
                  <a:schemeClr val="bg1"/>
                </a:solidFill>
                <a:latin typeface="Century Gothic"/>
                <a:cs typeface="Century Gothic"/>
              </a:defRPr>
            </a:lvl3pPr>
            <a:lvl4pPr marL="1224974" indent="0">
              <a:buNone/>
              <a:defRPr>
                <a:solidFill>
                  <a:schemeClr val="bg1"/>
                </a:solidFill>
                <a:latin typeface="Century Gothic"/>
                <a:cs typeface="Century Gothic"/>
              </a:defRPr>
            </a:lvl4pPr>
            <a:lvl5pPr marL="1633298" indent="0">
              <a:buNone/>
              <a:defRPr>
                <a:solidFill>
                  <a:schemeClr val="bg1"/>
                </a:solidFill>
                <a:latin typeface="Century Gothic"/>
                <a:cs typeface="Century Gothic"/>
              </a:defRPr>
            </a:lvl5pPr>
          </a:lstStyle>
          <a:p>
            <a:pPr lvl="0"/>
            <a:r>
              <a:rPr lang="en-US"/>
              <a:t>Click to edit Master text styles</a:t>
            </a:r>
          </a:p>
        </p:txBody>
      </p:sp>
    </p:spTree>
    <p:extLst>
      <p:ext uri="{BB962C8B-B14F-4D97-AF65-F5344CB8AC3E}">
        <p14:creationId xmlns:p14="http://schemas.microsoft.com/office/powerpoint/2010/main" val="19151309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er - Arc Image">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CE9F7C98-9418-5D43-ACDC-2089384DDE02}"/>
              </a:ext>
            </a:extLst>
          </p:cNvPr>
          <p:cNvPicPr>
            <a:picLocks noChangeAspect="1"/>
          </p:cNvPicPr>
          <p:nvPr userDrawn="1"/>
        </p:nvPicPr>
        <p:blipFill>
          <a:blip r:embed="rId2"/>
          <a:stretch>
            <a:fillRect/>
          </a:stretch>
        </p:blipFill>
        <p:spPr>
          <a:xfrm>
            <a:off x="0" y="1020346"/>
            <a:ext cx="12192000" cy="5829300"/>
          </a:xfrm>
          <a:prstGeom prst="rect">
            <a:avLst/>
          </a:prstGeom>
        </p:spPr>
      </p:pic>
      <p:sp>
        <p:nvSpPr>
          <p:cNvPr id="4" name="Text Placeholder 10">
            <a:extLst>
              <a:ext uri="{FF2B5EF4-FFF2-40B4-BE49-F238E27FC236}">
                <a16:creationId xmlns:a16="http://schemas.microsoft.com/office/drawing/2014/main" id="{038F928C-9098-0740-B2DF-270337223A39}"/>
              </a:ext>
            </a:extLst>
          </p:cNvPr>
          <p:cNvSpPr>
            <a:spLocks noGrp="1"/>
          </p:cNvSpPr>
          <p:nvPr>
            <p:ph type="body" sz="quarter" idx="10" hasCustomPrompt="1"/>
          </p:nvPr>
        </p:nvSpPr>
        <p:spPr>
          <a:xfrm>
            <a:off x="0" y="1"/>
            <a:ext cx="12191999" cy="1023730"/>
          </a:xfrm>
          <a:noFill/>
        </p:spPr>
        <p:txBody>
          <a:bodyPr anchor="ctr">
            <a:normAutofit/>
          </a:bodyPr>
          <a:lstStyle>
            <a:lvl1pPr marL="0" indent="0" algn="ctr">
              <a:buNone/>
              <a:defRPr sz="3200">
                <a:solidFill>
                  <a:srgbClr val="248DC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Click To Edit Master Text Styles</a:t>
            </a:r>
          </a:p>
        </p:txBody>
      </p:sp>
      <p:pic>
        <p:nvPicPr>
          <p:cNvPr id="5" name="Picture 4" descr="A picture containing drawing&#10;&#10;Description automatically generated">
            <a:extLst>
              <a:ext uri="{FF2B5EF4-FFF2-40B4-BE49-F238E27FC236}">
                <a16:creationId xmlns:a16="http://schemas.microsoft.com/office/drawing/2014/main" id="{72884DEE-F19C-7343-B3B2-CE597493330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73408" y="6311222"/>
            <a:ext cx="1318591" cy="538424"/>
          </a:xfrm>
          <a:prstGeom prst="rect">
            <a:avLst/>
          </a:prstGeom>
        </p:spPr>
      </p:pic>
      <p:sp>
        <p:nvSpPr>
          <p:cNvPr id="7" name="Content Placeholder 2">
            <a:extLst>
              <a:ext uri="{FF2B5EF4-FFF2-40B4-BE49-F238E27FC236}">
                <a16:creationId xmlns:a16="http://schemas.microsoft.com/office/drawing/2014/main" id="{805AF552-6D47-1640-8EC8-70F877F8DD9B}"/>
              </a:ext>
            </a:extLst>
          </p:cNvPr>
          <p:cNvSpPr>
            <a:spLocks noGrp="1"/>
          </p:cNvSpPr>
          <p:nvPr>
            <p:ph idx="1"/>
          </p:nvPr>
        </p:nvSpPr>
        <p:spPr>
          <a:xfrm>
            <a:off x="342900" y="1148576"/>
            <a:ext cx="11501232" cy="5028387"/>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19761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er - Eng Image">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21F382D7-0B76-A447-A466-3C1F56E2004B}"/>
              </a:ext>
            </a:extLst>
          </p:cNvPr>
          <p:cNvPicPr>
            <a:picLocks noChangeAspect="1"/>
          </p:cNvPicPr>
          <p:nvPr userDrawn="1"/>
        </p:nvPicPr>
        <p:blipFill>
          <a:blip r:embed="rId2"/>
          <a:stretch>
            <a:fillRect/>
          </a:stretch>
        </p:blipFill>
        <p:spPr>
          <a:xfrm>
            <a:off x="0" y="1028700"/>
            <a:ext cx="12192000" cy="5829300"/>
          </a:xfrm>
          <a:prstGeom prst="rect">
            <a:avLst/>
          </a:prstGeom>
        </p:spPr>
      </p:pic>
      <p:sp>
        <p:nvSpPr>
          <p:cNvPr id="4" name="Text Placeholder 10">
            <a:extLst>
              <a:ext uri="{FF2B5EF4-FFF2-40B4-BE49-F238E27FC236}">
                <a16:creationId xmlns:a16="http://schemas.microsoft.com/office/drawing/2014/main" id="{038F928C-9098-0740-B2DF-270337223A39}"/>
              </a:ext>
            </a:extLst>
          </p:cNvPr>
          <p:cNvSpPr>
            <a:spLocks noGrp="1"/>
          </p:cNvSpPr>
          <p:nvPr>
            <p:ph type="body" sz="quarter" idx="10" hasCustomPrompt="1"/>
          </p:nvPr>
        </p:nvSpPr>
        <p:spPr>
          <a:xfrm>
            <a:off x="0" y="1"/>
            <a:ext cx="12192000" cy="1023730"/>
          </a:xfrm>
          <a:noFill/>
        </p:spPr>
        <p:txBody>
          <a:bodyPr anchor="ctr">
            <a:normAutofit/>
          </a:bodyPr>
          <a:lstStyle>
            <a:lvl1pPr marL="0" indent="0" algn="ctr">
              <a:buNone/>
              <a:defRPr sz="3200">
                <a:solidFill>
                  <a:srgbClr val="248DC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Click To Edit Master Text Styles</a:t>
            </a:r>
          </a:p>
        </p:txBody>
      </p:sp>
      <p:pic>
        <p:nvPicPr>
          <p:cNvPr id="5" name="Picture 4" descr="A picture containing drawing&#10;&#10;Description automatically generated">
            <a:extLst>
              <a:ext uri="{FF2B5EF4-FFF2-40B4-BE49-F238E27FC236}">
                <a16:creationId xmlns:a16="http://schemas.microsoft.com/office/drawing/2014/main" id="{72D5FA2A-2008-2346-9232-812D65F588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73408" y="6311222"/>
            <a:ext cx="1318591" cy="538424"/>
          </a:xfrm>
          <a:prstGeom prst="rect">
            <a:avLst/>
          </a:prstGeom>
        </p:spPr>
      </p:pic>
      <p:sp>
        <p:nvSpPr>
          <p:cNvPr id="7" name="Content Placeholder 2">
            <a:extLst>
              <a:ext uri="{FF2B5EF4-FFF2-40B4-BE49-F238E27FC236}">
                <a16:creationId xmlns:a16="http://schemas.microsoft.com/office/drawing/2014/main" id="{7DAC8B95-1446-4E4F-806B-627A42BF54D3}"/>
              </a:ext>
            </a:extLst>
          </p:cNvPr>
          <p:cNvSpPr>
            <a:spLocks noGrp="1"/>
          </p:cNvSpPr>
          <p:nvPr>
            <p:ph idx="1"/>
          </p:nvPr>
        </p:nvSpPr>
        <p:spPr>
          <a:xfrm>
            <a:off x="342900" y="1148576"/>
            <a:ext cx="11501232" cy="5028387"/>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19936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 Geo Image">
    <p:spTree>
      <p:nvGrpSpPr>
        <p:cNvPr id="1" name=""/>
        <p:cNvGrpSpPr/>
        <p:nvPr/>
      </p:nvGrpSpPr>
      <p:grpSpPr>
        <a:xfrm>
          <a:off x="0" y="0"/>
          <a:ext cx="0" cy="0"/>
          <a:chOff x="0" y="0"/>
          <a:chExt cx="0" cy="0"/>
        </a:xfrm>
      </p:grpSpPr>
      <p:pic>
        <p:nvPicPr>
          <p:cNvPr id="6" name="Picture 5" descr="A picture containing snow&#10;&#10;Description automatically generated">
            <a:extLst>
              <a:ext uri="{FF2B5EF4-FFF2-40B4-BE49-F238E27FC236}">
                <a16:creationId xmlns:a16="http://schemas.microsoft.com/office/drawing/2014/main" id="{6E2076A9-2F73-DE48-A373-F7F343D0A0D6}"/>
              </a:ext>
            </a:extLst>
          </p:cNvPr>
          <p:cNvPicPr>
            <a:picLocks noChangeAspect="1"/>
          </p:cNvPicPr>
          <p:nvPr userDrawn="1"/>
        </p:nvPicPr>
        <p:blipFill>
          <a:blip r:embed="rId2"/>
          <a:stretch>
            <a:fillRect/>
          </a:stretch>
        </p:blipFill>
        <p:spPr>
          <a:xfrm>
            <a:off x="0" y="1028700"/>
            <a:ext cx="12192000" cy="5829300"/>
          </a:xfrm>
          <a:prstGeom prst="rect">
            <a:avLst/>
          </a:prstGeom>
        </p:spPr>
      </p:pic>
      <p:sp>
        <p:nvSpPr>
          <p:cNvPr id="4" name="Text Placeholder 10">
            <a:extLst>
              <a:ext uri="{FF2B5EF4-FFF2-40B4-BE49-F238E27FC236}">
                <a16:creationId xmlns:a16="http://schemas.microsoft.com/office/drawing/2014/main" id="{038F928C-9098-0740-B2DF-270337223A39}"/>
              </a:ext>
            </a:extLst>
          </p:cNvPr>
          <p:cNvSpPr>
            <a:spLocks noGrp="1"/>
          </p:cNvSpPr>
          <p:nvPr>
            <p:ph type="body" sz="quarter" idx="10" hasCustomPrompt="1"/>
          </p:nvPr>
        </p:nvSpPr>
        <p:spPr>
          <a:xfrm>
            <a:off x="0" y="1"/>
            <a:ext cx="12191999" cy="1023730"/>
          </a:xfrm>
          <a:noFill/>
        </p:spPr>
        <p:txBody>
          <a:bodyPr anchor="ctr">
            <a:normAutofit/>
          </a:bodyPr>
          <a:lstStyle>
            <a:lvl1pPr marL="0" indent="0" algn="ctr">
              <a:buNone/>
              <a:defRPr sz="3200">
                <a:solidFill>
                  <a:srgbClr val="248DC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Click To Edit Master Text Styles</a:t>
            </a:r>
          </a:p>
        </p:txBody>
      </p:sp>
      <p:pic>
        <p:nvPicPr>
          <p:cNvPr id="5" name="Picture 4" descr="A picture containing drawing&#10;&#10;Description automatically generated">
            <a:extLst>
              <a:ext uri="{FF2B5EF4-FFF2-40B4-BE49-F238E27FC236}">
                <a16:creationId xmlns:a16="http://schemas.microsoft.com/office/drawing/2014/main" id="{6D814391-C2CF-7442-A02C-935B023F5C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73408" y="6311222"/>
            <a:ext cx="1318591" cy="538424"/>
          </a:xfrm>
          <a:prstGeom prst="rect">
            <a:avLst/>
          </a:prstGeom>
        </p:spPr>
      </p:pic>
      <p:sp>
        <p:nvSpPr>
          <p:cNvPr id="7" name="Content Placeholder 2">
            <a:extLst>
              <a:ext uri="{FF2B5EF4-FFF2-40B4-BE49-F238E27FC236}">
                <a16:creationId xmlns:a16="http://schemas.microsoft.com/office/drawing/2014/main" id="{B4B92C2B-5FC6-854F-BCC6-A48683A041E9}"/>
              </a:ext>
            </a:extLst>
          </p:cNvPr>
          <p:cNvSpPr>
            <a:spLocks noGrp="1"/>
          </p:cNvSpPr>
          <p:nvPr>
            <p:ph idx="1"/>
          </p:nvPr>
        </p:nvSpPr>
        <p:spPr>
          <a:xfrm>
            <a:off x="342900" y="1148576"/>
            <a:ext cx="11501232" cy="5028387"/>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42874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de Bar Option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FDB910-BB3D-C640-BFC7-77DE7F90A865}"/>
              </a:ext>
            </a:extLst>
          </p:cNvPr>
          <p:cNvSpPr/>
          <p:nvPr userDrawn="1"/>
        </p:nvSpPr>
        <p:spPr>
          <a:xfrm>
            <a:off x="1" y="0"/>
            <a:ext cx="406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B23C370-A58B-BA41-B851-B57E10A4073E}"/>
              </a:ext>
            </a:extLst>
          </p:cNvPr>
          <p:cNvSpPr>
            <a:spLocks noGrp="1"/>
          </p:cNvSpPr>
          <p:nvPr>
            <p:ph idx="1"/>
          </p:nvPr>
        </p:nvSpPr>
        <p:spPr>
          <a:xfrm>
            <a:off x="4282068" y="457201"/>
            <a:ext cx="7562064" cy="5411787"/>
          </a:xfrm>
          <a:prstGeom prst="rect">
            <a:avLst/>
          </a:prstGeom>
        </p:spPr>
        <p:txBody>
          <a:bodyPr/>
          <a:lstStyle>
            <a:lvl1pPr>
              <a:defRPr sz="2400">
                <a:solidFill>
                  <a:schemeClr val="tx2"/>
                </a:solidFill>
              </a:defRPr>
            </a:lvl1pPr>
            <a:lvl2pPr>
              <a:defRPr sz="20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0948DB55-2FF3-104A-AECC-72451F54D6FF}"/>
              </a:ext>
            </a:extLst>
          </p:cNvPr>
          <p:cNvSpPr>
            <a:spLocks noGrp="1"/>
          </p:cNvSpPr>
          <p:nvPr>
            <p:ph type="body" sz="half" idx="2"/>
          </p:nvPr>
        </p:nvSpPr>
        <p:spPr>
          <a:xfrm>
            <a:off x="347870" y="1420587"/>
            <a:ext cx="3498573" cy="4448402"/>
          </a:xfrm>
          <a:prstGeom prst="rect">
            <a:avLst/>
          </a:prstGeo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itle 1">
            <a:extLst>
              <a:ext uri="{FF2B5EF4-FFF2-40B4-BE49-F238E27FC236}">
                <a16:creationId xmlns:a16="http://schemas.microsoft.com/office/drawing/2014/main" id="{3D2B7AFC-A73B-B44F-A924-0E42A118409D}"/>
              </a:ext>
            </a:extLst>
          </p:cNvPr>
          <p:cNvSpPr>
            <a:spLocks noGrp="1"/>
          </p:cNvSpPr>
          <p:nvPr>
            <p:ph type="title" hasCustomPrompt="1"/>
          </p:nvPr>
        </p:nvSpPr>
        <p:spPr>
          <a:xfrm>
            <a:off x="347869" y="457200"/>
            <a:ext cx="3498573" cy="898071"/>
          </a:xfrm>
          <a:prstGeom prst="rect">
            <a:avLst/>
          </a:prstGeom>
        </p:spPr>
        <p:txBody>
          <a:bodyPr anchor="t">
            <a:normAutofit/>
          </a:bodyPr>
          <a:lstStyle>
            <a:lvl1pPr>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0756975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de Bar Op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2DFB86-87E3-0448-BA3B-81F707E7DF63}"/>
              </a:ext>
            </a:extLst>
          </p:cNvPr>
          <p:cNvSpPr/>
          <p:nvPr userDrawn="1"/>
        </p:nvSpPr>
        <p:spPr>
          <a:xfrm>
            <a:off x="1" y="0"/>
            <a:ext cx="4064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3">
            <a:extLst>
              <a:ext uri="{FF2B5EF4-FFF2-40B4-BE49-F238E27FC236}">
                <a16:creationId xmlns:a16="http://schemas.microsoft.com/office/drawing/2014/main" id="{0EDE1F3E-A988-6D43-9B11-6EBE6F15323D}"/>
              </a:ext>
            </a:extLst>
          </p:cNvPr>
          <p:cNvSpPr>
            <a:spLocks noGrp="1"/>
          </p:cNvSpPr>
          <p:nvPr>
            <p:ph type="body" sz="half" idx="2"/>
          </p:nvPr>
        </p:nvSpPr>
        <p:spPr>
          <a:xfrm>
            <a:off x="347870" y="1420587"/>
            <a:ext cx="3498573" cy="4448402"/>
          </a:xfrm>
          <a:prstGeom prst="rect">
            <a:avLst/>
          </a:prstGeo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itle 1">
            <a:extLst>
              <a:ext uri="{FF2B5EF4-FFF2-40B4-BE49-F238E27FC236}">
                <a16:creationId xmlns:a16="http://schemas.microsoft.com/office/drawing/2014/main" id="{4D8432B8-CA8B-9248-B796-15FE2E979A98}"/>
              </a:ext>
            </a:extLst>
          </p:cNvPr>
          <p:cNvSpPr>
            <a:spLocks noGrp="1"/>
          </p:cNvSpPr>
          <p:nvPr>
            <p:ph type="title" hasCustomPrompt="1"/>
          </p:nvPr>
        </p:nvSpPr>
        <p:spPr>
          <a:xfrm>
            <a:off x="347869" y="457200"/>
            <a:ext cx="3498573" cy="898071"/>
          </a:xfrm>
          <a:prstGeom prst="rect">
            <a:avLst/>
          </a:prstGeom>
        </p:spPr>
        <p:txBody>
          <a:bodyPr anchor="t">
            <a:normAutofit/>
          </a:bodyPr>
          <a:lstStyle>
            <a:lvl1pPr>
              <a:defRPr sz="2800">
                <a:solidFill>
                  <a:schemeClr val="bg1"/>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2860B1CA-F85E-4C4C-9572-6DB06DBD3D36}"/>
              </a:ext>
            </a:extLst>
          </p:cNvPr>
          <p:cNvSpPr>
            <a:spLocks noGrp="1"/>
          </p:cNvSpPr>
          <p:nvPr>
            <p:ph idx="10"/>
          </p:nvPr>
        </p:nvSpPr>
        <p:spPr>
          <a:xfrm>
            <a:off x="4282068" y="457201"/>
            <a:ext cx="7562064" cy="5411787"/>
          </a:xfrm>
          <a:prstGeom prst="rect">
            <a:avLst/>
          </a:prstGeom>
        </p:spPr>
        <p:txBody>
          <a:bodyPr/>
          <a:lstStyle>
            <a:lvl1pPr>
              <a:defRPr sz="2400">
                <a:solidFill>
                  <a:schemeClr val="tx2"/>
                </a:solidFill>
              </a:defRPr>
            </a:lvl1pPr>
            <a:lvl2pPr>
              <a:defRPr sz="20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65112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de Bar Option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2DFB86-87E3-0448-BA3B-81F707E7DF63}"/>
              </a:ext>
            </a:extLst>
          </p:cNvPr>
          <p:cNvSpPr/>
          <p:nvPr userDrawn="1"/>
        </p:nvSpPr>
        <p:spPr>
          <a:xfrm>
            <a:off x="1" y="0"/>
            <a:ext cx="4064000" cy="6858000"/>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3">
            <a:extLst>
              <a:ext uri="{FF2B5EF4-FFF2-40B4-BE49-F238E27FC236}">
                <a16:creationId xmlns:a16="http://schemas.microsoft.com/office/drawing/2014/main" id="{0EDE1F3E-A988-6D43-9B11-6EBE6F15323D}"/>
              </a:ext>
            </a:extLst>
          </p:cNvPr>
          <p:cNvSpPr>
            <a:spLocks noGrp="1"/>
          </p:cNvSpPr>
          <p:nvPr>
            <p:ph type="body" sz="half" idx="2"/>
          </p:nvPr>
        </p:nvSpPr>
        <p:spPr>
          <a:xfrm>
            <a:off x="347870" y="1420587"/>
            <a:ext cx="3498573" cy="4448402"/>
          </a:xfrm>
          <a:prstGeom prst="rect">
            <a:avLst/>
          </a:prstGeo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itle 1">
            <a:extLst>
              <a:ext uri="{FF2B5EF4-FFF2-40B4-BE49-F238E27FC236}">
                <a16:creationId xmlns:a16="http://schemas.microsoft.com/office/drawing/2014/main" id="{4D8432B8-CA8B-9248-B796-15FE2E979A98}"/>
              </a:ext>
            </a:extLst>
          </p:cNvPr>
          <p:cNvSpPr>
            <a:spLocks noGrp="1"/>
          </p:cNvSpPr>
          <p:nvPr>
            <p:ph type="title" hasCustomPrompt="1"/>
          </p:nvPr>
        </p:nvSpPr>
        <p:spPr>
          <a:xfrm>
            <a:off x="347869" y="457200"/>
            <a:ext cx="3498573" cy="898071"/>
          </a:xfrm>
          <a:prstGeom prst="rect">
            <a:avLst/>
          </a:prstGeom>
        </p:spPr>
        <p:txBody>
          <a:bodyPr anchor="t">
            <a:normAutofit/>
          </a:bodyPr>
          <a:lstStyle>
            <a:lvl1pPr>
              <a:defRPr sz="2800">
                <a:solidFill>
                  <a:schemeClr val="bg1"/>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94714A31-BA24-E445-8DF2-906F6BC13999}"/>
              </a:ext>
            </a:extLst>
          </p:cNvPr>
          <p:cNvSpPr>
            <a:spLocks noGrp="1"/>
          </p:cNvSpPr>
          <p:nvPr>
            <p:ph idx="1"/>
          </p:nvPr>
        </p:nvSpPr>
        <p:spPr>
          <a:xfrm>
            <a:off x="4282068" y="457201"/>
            <a:ext cx="7562064" cy="5411787"/>
          </a:xfrm>
          <a:prstGeom prst="rect">
            <a:avLst/>
          </a:prstGeom>
        </p:spPr>
        <p:txBody>
          <a:bodyPr/>
          <a:lstStyle>
            <a:lvl1pPr>
              <a:defRPr sz="2400">
                <a:solidFill>
                  <a:schemeClr val="tx2"/>
                </a:solidFill>
              </a:defRPr>
            </a:lvl1pPr>
            <a:lvl2pPr>
              <a:defRPr sz="20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123740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de Bar Option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FDB910-BB3D-C640-BFC7-77DE7F90A865}"/>
              </a:ext>
            </a:extLst>
          </p:cNvPr>
          <p:cNvSpPr/>
          <p:nvPr userDrawn="1"/>
        </p:nvSpPr>
        <p:spPr>
          <a:xfrm>
            <a:off x="1" y="0"/>
            <a:ext cx="4064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B23C370-A58B-BA41-B851-B57E10A4073E}"/>
              </a:ext>
            </a:extLst>
          </p:cNvPr>
          <p:cNvSpPr>
            <a:spLocks noGrp="1"/>
          </p:cNvSpPr>
          <p:nvPr>
            <p:ph idx="1"/>
          </p:nvPr>
        </p:nvSpPr>
        <p:spPr>
          <a:xfrm>
            <a:off x="4282068" y="457201"/>
            <a:ext cx="7562064" cy="5411787"/>
          </a:xfrm>
          <a:prstGeom prst="rect">
            <a:avLst/>
          </a:prstGeom>
        </p:spPr>
        <p:txBody>
          <a:bodyPr/>
          <a:lstStyle>
            <a:lvl1pPr>
              <a:defRPr sz="2400"/>
            </a:lvl1pPr>
            <a:lvl2pPr>
              <a:defRPr sz="20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0948DB55-2FF3-104A-AECC-72451F54D6FF}"/>
              </a:ext>
            </a:extLst>
          </p:cNvPr>
          <p:cNvSpPr>
            <a:spLocks noGrp="1"/>
          </p:cNvSpPr>
          <p:nvPr>
            <p:ph type="body" sz="half" idx="2"/>
          </p:nvPr>
        </p:nvSpPr>
        <p:spPr>
          <a:xfrm>
            <a:off x="347870" y="1420587"/>
            <a:ext cx="3498573" cy="4448402"/>
          </a:xfrm>
          <a:prstGeom prst="rect">
            <a:avLst/>
          </a:prstGeo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itle 1">
            <a:extLst>
              <a:ext uri="{FF2B5EF4-FFF2-40B4-BE49-F238E27FC236}">
                <a16:creationId xmlns:a16="http://schemas.microsoft.com/office/drawing/2014/main" id="{3D2B7AFC-A73B-B44F-A924-0E42A118409D}"/>
              </a:ext>
            </a:extLst>
          </p:cNvPr>
          <p:cNvSpPr>
            <a:spLocks noGrp="1"/>
          </p:cNvSpPr>
          <p:nvPr>
            <p:ph type="title" hasCustomPrompt="1"/>
          </p:nvPr>
        </p:nvSpPr>
        <p:spPr>
          <a:xfrm>
            <a:off x="347869" y="457200"/>
            <a:ext cx="3498573" cy="898071"/>
          </a:xfrm>
          <a:prstGeom prst="rect">
            <a:avLst/>
          </a:prstGeom>
        </p:spPr>
        <p:txBody>
          <a:bodyPr anchor="t">
            <a:normAutofit/>
          </a:bodyPr>
          <a:lstStyle>
            <a:lvl1pPr>
              <a:defRPr sz="28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727937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ide Bar Option 4">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D2B7AFC-A73B-B44F-A924-0E42A118409D}"/>
              </a:ext>
            </a:extLst>
          </p:cNvPr>
          <p:cNvSpPr>
            <a:spLocks noGrp="1"/>
          </p:cNvSpPr>
          <p:nvPr>
            <p:ph type="title" hasCustomPrompt="1"/>
          </p:nvPr>
        </p:nvSpPr>
        <p:spPr>
          <a:xfrm>
            <a:off x="4346713" y="457200"/>
            <a:ext cx="7549722" cy="898071"/>
          </a:xfrm>
          <a:prstGeom prst="rect">
            <a:avLst/>
          </a:prstGeom>
        </p:spPr>
        <p:txBody>
          <a:bodyPr anchor="t">
            <a:normAutofit/>
          </a:bodyPr>
          <a:lstStyle>
            <a:lvl1pPr>
              <a:defRPr sz="2800">
                <a:solidFill>
                  <a:schemeClr val="accent1"/>
                </a:solidFill>
              </a:defRPr>
            </a:lvl1pPr>
          </a:lstStyle>
          <a:p>
            <a:r>
              <a:rPr lang="en-US" dirty="0"/>
              <a:t>Click To Edit Master Title Style</a:t>
            </a:r>
          </a:p>
        </p:txBody>
      </p:sp>
      <p:sp>
        <p:nvSpPr>
          <p:cNvPr id="9" name="Picture Placeholder 2">
            <a:extLst>
              <a:ext uri="{FF2B5EF4-FFF2-40B4-BE49-F238E27FC236}">
                <a16:creationId xmlns:a16="http://schemas.microsoft.com/office/drawing/2014/main" id="{2E157897-A998-CD4C-83DC-77640CC37F68}"/>
              </a:ext>
            </a:extLst>
          </p:cNvPr>
          <p:cNvSpPr>
            <a:spLocks noGrp="1"/>
          </p:cNvSpPr>
          <p:nvPr>
            <p:ph type="pic" idx="1"/>
          </p:nvPr>
        </p:nvSpPr>
        <p:spPr>
          <a:xfrm>
            <a:off x="2" y="0"/>
            <a:ext cx="4063999" cy="6857999"/>
          </a:xfrm>
          <a:prstGeom prst="rect">
            <a:avLst/>
          </a:prstGeom>
          <a:solidFill>
            <a:schemeClr val="bg2">
              <a:lumMod val="20000"/>
              <a:lumOff val="80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rgbClr val="248DC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Content Placeholder 2">
            <a:extLst>
              <a:ext uri="{FF2B5EF4-FFF2-40B4-BE49-F238E27FC236}">
                <a16:creationId xmlns:a16="http://schemas.microsoft.com/office/drawing/2014/main" id="{364A1E8B-D541-0242-AD0B-4EDDB14E46CA}"/>
              </a:ext>
            </a:extLst>
          </p:cNvPr>
          <p:cNvSpPr>
            <a:spLocks noGrp="1"/>
          </p:cNvSpPr>
          <p:nvPr>
            <p:ph sz="quarter" idx="10"/>
          </p:nvPr>
        </p:nvSpPr>
        <p:spPr>
          <a:xfrm>
            <a:off x="4346575" y="1444487"/>
            <a:ext cx="7550150" cy="44527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4496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de Bar Option 5">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D70D3C-04A1-D943-BDAE-2B07AF24BD13}"/>
              </a:ext>
            </a:extLst>
          </p:cNvPr>
          <p:cNvSpPr>
            <a:spLocks noGrp="1"/>
          </p:cNvSpPr>
          <p:nvPr>
            <p:ph type="pic" idx="1"/>
          </p:nvPr>
        </p:nvSpPr>
        <p:spPr>
          <a:xfrm>
            <a:off x="4064000" y="0"/>
            <a:ext cx="8127999" cy="6857999"/>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rgbClr val="248DC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Rectangle 4">
            <a:extLst>
              <a:ext uri="{FF2B5EF4-FFF2-40B4-BE49-F238E27FC236}">
                <a16:creationId xmlns:a16="http://schemas.microsoft.com/office/drawing/2014/main" id="{1A2DFB86-87E3-0448-BA3B-81F707E7DF63}"/>
              </a:ext>
            </a:extLst>
          </p:cNvPr>
          <p:cNvSpPr/>
          <p:nvPr userDrawn="1"/>
        </p:nvSpPr>
        <p:spPr>
          <a:xfrm>
            <a:off x="1" y="0"/>
            <a:ext cx="4064000" cy="6858000"/>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3">
            <a:extLst>
              <a:ext uri="{FF2B5EF4-FFF2-40B4-BE49-F238E27FC236}">
                <a16:creationId xmlns:a16="http://schemas.microsoft.com/office/drawing/2014/main" id="{0EDE1F3E-A988-6D43-9B11-6EBE6F15323D}"/>
              </a:ext>
            </a:extLst>
          </p:cNvPr>
          <p:cNvSpPr>
            <a:spLocks noGrp="1"/>
          </p:cNvSpPr>
          <p:nvPr>
            <p:ph type="body" sz="half" idx="2"/>
          </p:nvPr>
        </p:nvSpPr>
        <p:spPr>
          <a:xfrm>
            <a:off x="347870" y="1420587"/>
            <a:ext cx="3498573" cy="4448402"/>
          </a:xfrm>
          <a:prstGeom prst="rect">
            <a:avLst/>
          </a:prstGeo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itle 1">
            <a:extLst>
              <a:ext uri="{FF2B5EF4-FFF2-40B4-BE49-F238E27FC236}">
                <a16:creationId xmlns:a16="http://schemas.microsoft.com/office/drawing/2014/main" id="{4D8432B8-CA8B-9248-B796-15FE2E979A98}"/>
              </a:ext>
            </a:extLst>
          </p:cNvPr>
          <p:cNvSpPr>
            <a:spLocks noGrp="1"/>
          </p:cNvSpPr>
          <p:nvPr>
            <p:ph type="title" hasCustomPrompt="1"/>
          </p:nvPr>
        </p:nvSpPr>
        <p:spPr>
          <a:xfrm>
            <a:off x="347869" y="457200"/>
            <a:ext cx="3498573" cy="898071"/>
          </a:xfrm>
          <a:prstGeom prst="rect">
            <a:avLst/>
          </a:prstGeom>
        </p:spPr>
        <p:txBody>
          <a:bodyPr anchor="t">
            <a:normAutofit/>
          </a:bodyPr>
          <a:lstStyle>
            <a:lvl1pPr>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22318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 Bottom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2DFB86-87E3-0448-BA3B-81F707E7DF63}"/>
              </a:ext>
            </a:extLst>
          </p:cNvPr>
          <p:cNvSpPr/>
          <p:nvPr userDrawn="1"/>
        </p:nvSpPr>
        <p:spPr>
          <a:xfrm>
            <a:off x="1" y="5868988"/>
            <a:ext cx="12191998" cy="9890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 name="Picture Placeholder 2">
            <a:extLst>
              <a:ext uri="{FF2B5EF4-FFF2-40B4-BE49-F238E27FC236}">
                <a16:creationId xmlns:a16="http://schemas.microsoft.com/office/drawing/2014/main" id="{72D70D3C-04A1-D943-BDAE-2B07AF24BD13}"/>
              </a:ext>
            </a:extLst>
          </p:cNvPr>
          <p:cNvSpPr>
            <a:spLocks noGrp="1"/>
          </p:cNvSpPr>
          <p:nvPr>
            <p:ph type="pic" idx="1"/>
          </p:nvPr>
        </p:nvSpPr>
        <p:spPr>
          <a:xfrm>
            <a:off x="0" y="1"/>
            <a:ext cx="12191998" cy="5868987"/>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rgbClr val="248DC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Text Placeholder 12">
            <a:extLst>
              <a:ext uri="{FF2B5EF4-FFF2-40B4-BE49-F238E27FC236}">
                <a16:creationId xmlns:a16="http://schemas.microsoft.com/office/drawing/2014/main" id="{4E8191AD-B221-4846-BE8F-32E4226724F2}"/>
              </a:ext>
            </a:extLst>
          </p:cNvPr>
          <p:cNvSpPr>
            <a:spLocks noGrp="1"/>
          </p:cNvSpPr>
          <p:nvPr>
            <p:ph type="body" sz="quarter" idx="12" hasCustomPrompt="1"/>
          </p:nvPr>
        </p:nvSpPr>
        <p:spPr>
          <a:xfrm>
            <a:off x="222250" y="6025003"/>
            <a:ext cx="5873750" cy="386309"/>
          </a:xfrm>
        </p:spPr>
        <p:txBody>
          <a:bodyPr>
            <a:normAutofit/>
          </a:bodyPr>
          <a:lstStyle>
            <a:lvl1pPr marL="0" indent="0">
              <a:buNone/>
              <a:defRPr sz="1800">
                <a:solidFill>
                  <a:schemeClr val="bg1"/>
                </a:solidFill>
                <a:latin typeface="Century Gothic"/>
                <a:cs typeface="Century Gothic"/>
              </a:defRPr>
            </a:lvl1pPr>
            <a:lvl2pPr marL="408324" indent="0">
              <a:buNone/>
              <a:defRPr>
                <a:solidFill>
                  <a:schemeClr val="bg1"/>
                </a:solidFill>
                <a:latin typeface="Century Gothic"/>
                <a:cs typeface="Century Gothic"/>
              </a:defRPr>
            </a:lvl2pPr>
            <a:lvl3pPr marL="816650" indent="0">
              <a:buNone/>
              <a:defRPr>
                <a:solidFill>
                  <a:schemeClr val="bg1"/>
                </a:solidFill>
                <a:latin typeface="Century Gothic"/>
                <a:cs typeface="Century Gothic"/>
              </a:defRPr>
            </a:lvl3pPr>
            <a:lvl4pPr marL="1224974" indent="0">
              <a:buNone/>
              <a:defRPr>
                <a:solidFill>
                  <a:schemeClr val="bg1"/>
                </a:solidFill>
                <a:latin typeface="Century Gothic"/>
                <a:cs typeface="Century Gothic"/>
              </a:defRPr>
            </a:lvl4pPr>
            <a:lvl5pPr marL="1633298" indent="0">
              <a:buNone/>
              <a:defRPr>
                <a:solidFill>
                  <a:schemeClr val="bg1"/>
                </a:solidFill>
                <a:latin typeface="Century Gothic"/>
                <a:cs typeface="Century Gothic"/>
              </a:defRPr>
            </a:lvl5pPr>
          </a:lstStyle>
          <a:p>
            <a:pPr lvl="0"/>
            <a:r>
              <a:rPr lang="en-US" dirty="0"/>
              <a:t>Project Title</a:t>
            </a:r>
          </a:p>
        </p:txBody>
      </p:sp>
      <p:sp>
        <p:nvSpPr>
          <p:cNvPr id="7" name="Text Placeholder 12">
            <a:extLst>
              <a:ext uri="{FF2B5EF4-FFF2-40B4-BE49-F238E27FC236}">
                <a16:creationId xmlns:a16="http://schemas.microsoft.com/office/drawing/2014/main" id="{F6374ED2-DADC-C74A-84E4-5368406A0427}"/>
              </a:ext>
            </a:extLst>
          </p:cNvPr>
          <p:cNvSpPr>
            <a:spLocks noGrp="1"/>
          </p:cNvSpPr>
          <p:nvPr>
            <p:ph type="body" sz="quarter" idx="13" hasCustomPrompt="1"/>
          </p:nvPr>
        </p:nvSpPr>
        <p:spPr>
          <a:xfrm>
            <a:off x="222250" y="6445414"/>
            <a:ext cx="5873750" cy="291715"/>
          </a:xfrm>
        </p:spPr>
        <p:txBody>
          <a:bodyPr>
            <a:normAutofit/>
          </a:bodyPr>
          <a:lstStyle>
            <a:lvl1pPr marL="0" indent="0">
              <a:buNone/>
              <a:defRPr sz="1200">
                <a:solidFill>
                  <a:schemeClr val="bg1"/>
                </a:solidFill>
                <a:latin typeface="Century Gothic"/>
                <a:cs typeface="Century Gothic"/>
              </a:defRPr>
            </a:lvl1pPr>
            <a:lvl2pPr marL="408324" indent="0">
              <a:buNone/>
              <a:defRPr>
                <a:solidFill>
                  <a:schemeClr val="bg1"/>
                </a:solidFill>
                <a:latin typeface="Century Gothic"/>
                <a:cs typeface="Century Gothic"/>
              </a:defRPr>
            </a:lvl2pPr>
            <a:lvl3pPr marL="816650" indent="0">
              <a:buNone/>
              <a:defRPr>
                <a:solidFill>
                  <a:schemeClr val="bg1"/>
                </a:solidFill>
                <a:latin typeface="Century Gothic"/>
                <a:cs typeface="Century Gothic"/>
              </a:defRPr>
            </a:lvl3pPr>
            <a:lvl4pPr marL="1224974" indent="0">
              <a:buNone/>
              <a:defRPr>
                <a:solidFill>
                  <a:schemeClr val="bg1"/>
                </a:solidFill>
                <a:latin typeface="Century Gothic"/>
                <a:cs typeface="Century Gothic"/>
              </a:defRPr>
            </a:lvl4pPr>
            <a:lvl5pPr marL="1633298" indent="0">
              <a:buNone/>
              <a:defRPr>
                <a:solidFill>
                  <a:schemeClr val="bg1"/>
                </a:solidFill>
                <a:latin typeface="Century Gothic"/>
                <a:cs typeface="Century Gothic"/>
              </a:defRPr>
            </a:lvl5pPr>
          </a:lstStyle>
          <a:p>
            <a:pPr lvl="0"/>
            <a:r>
              <a:rPr lang="en-US" dirty="0"/>
              <a:t>Location</a:t>
            </a:r>
          </a:p>
        </p:txBody>
      </p:sp>
      <p:pic>
        <p:nvPicPr>
          <p:cNvPr id="8" name="Picture 7" descr="A picture containing drawing&#10;&#10;Description automatically generated">
            <a:extLst>
              <a:ext uri="{FF2B5EF4-FFF2-40B4-BE49-F238E27FC236}">
                <a16:creationId xmlns:a16="http://schemas.microsoft.com/office/drawing/2014/main" id="{F75C2AE9-E000-7B4D-8612-B41C46738E71}"/>
              </a:ext>
            </a:extLst>
          </p:cNvPr>
          <p:cNvPicPr>
            <a:picLocks noChangeAspect="1"/>
          </p:cNvPicPr>
          <p:nvPr userDrawn="1"/>
        </p:nvPicPr>
        <p:blipFill>
          <a:blip r:embed="rId2" cstate="email">
            <a:biLevel thresh="25000"/>
            <a:extLst>
              <a:ext uri="{28A0092B-C50C-407E-A947-70E740481C1C}">
                <a14:useLocalDpi xmlns:a14="http://schemas.microsoft.com/office/drawing/2010/main"/>
              </a:ext>
            </a:extLst>
          </a:blip>
          <a:stretch>
            <a:fillRect/>
          </a:stretch>
        </p:blipFill>
        <p:spPr>
          <a:xfrm>
            <a:off x="10873408" y="6311222"/>
            <a:ext cx="1318591" cy="538424"/>
          </a:xfrm>
          <a:prstGeom prst="rect">
            <a:avLst/>
          </a:prstGeom>
        </p:spPr>
      </p:pic>
    </p:spTree>
    <p:extLst>
      <p:ext uri="{BB962C8B-B14F-4D97-AF65-F5344CB8AC3E}">
        <p14:creationId xmlns:p14="http://schemas.microsoft.com/office/powerpoint/2010/main" val="2353634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02E41C3-0609-F847-BC26-84907E316D92}"/>
              </a:ext>
            </a:extLst>
          </p:cNvPr>
          <p:cNvSpPr>
            <a:spLocks noGrp="1"/>
          </p:cNvSpPr>
          <p:nvPr>
            <p:ph type="pic" sz="quarter" idx="13"/>
          </p:nvPr>
        </p:nvSpPr>
        <p:spPr>
          <a:xfrm>
            <a:off x="-15127" y="-12032"/>
            <a:ext cx="12219159" cy="5464978"/>
          </a:xfrm>
        </p:spPr>
        <p:txBody>
          <a:bodyPr anchor="ctr"/>
          <a:lstStyle>
            <a:lvl1pPr marL="0" indent="0" algn="ctr">
              <a:buNone/>
              <a:defRPr/>
            </a:lvl1pPr>
          </a:lstStyle>
          <a:p>
            <a:r>
              <a:rPr lang="en-US" dirty="0"/>
              <a:t>Click icon to add picture</a:t>
            </a:r>
          </a:p>
        </p:txBody>
      </p:sp>
      <p:sp>
        <p:nvSpPr>
          <p:cNvPr id="9" name="Rectangle 8">
            <a:extLst>
              <a:ext uri="{FF2B5EF4-FFF2-40B4-BE49-F238E27FC236}">
                <a16:creationId xmlns:a16="http://schemas.microsoft.com/office/drawing/2014/main" id="{DA6E22EA-7A97-FA4D-A0BC-E41A7B54C66B}"/>
              </a:ext>
            </a:extLst>
          </p:cNvPr>
          <p:cNvSpPr/>
          <p:nvPr userDrawn="1"/>
        </p:nvSpPr>
        <p:spPr>
          <a:xfrm>
            <a:off x="-9054" y="5452946"/>
            <a:ext cx="12219159" cy="1431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628E940B-AD6D-7849-86BD-F3F4E939359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08014" y="5769655"/>
            <a:ext cx="2061736" cy="820691"/>
          </a:xfrm>
          <a:prstGeom prst="rect">
            <a:avLst/>
          </a:prstGeom>
        </p:spPr>
      </p:pic>
      <p:sp>
        <p:nvSpPr>
          <p:cNvPr id="15" name="Text Placeholder 12">
            <a:extLst>
              <a:ext uri="{FF2B5EF4-FFF2-40B4-BE49-F238E27FC236}">
                <a16:creationId xmlns:a16="http://schemas.microsoft.com/office/drawing/2014/main" id="{E1221E47-9811-C043-88B9-D2B9E57C9F7F}"/>
              </a:ext>
            </a:extLst>
          </p:cNvPr>
          <p:cNvSpPr>
            <a:spLocks noGrp="1"/>
          </p:cNvSpPr>
          <p:nvPr>
            <p:ph type="body" sz="quarter" idx="11" hasCustomPrompt="1"/>
          </p:nvPr>
        </p:nvSpPr>
        <p:spPr>
          <a:xfrm>
            <a:off x="222250" y="5692818"/>
            <a:ext cx="7829550" cy="445081"/>
          </a:xfrm>
        </p:spPr>
        <p:txBody>
          <a:bodyPr>
            <a:noAutofit/>
          </a:bodyPr>
          <a:lstStyle>
            <a:lvl1pPr marL="0" indent="0">
              <a:buNone/>
              <a:defRPr sz="3200">
                <a:solidFill>
                  <a:schemeClr val="tx1"/>
                </a:solidFill>
                <a:latin typeface="Century Gothic"/>
                <a:cs typeface="Century Gothic"/>
              </a:defRPr>
            </a:lvl1pPr>
            <a:lvl2pPr marL="408324" indent="0">
              <a:buNone/>
              <a:defRPr>
                <a:solidFill>
                  <a:schemeClr val="bg1"/>
                </a:solidFill>
                <a:latin typeface="Century Gothic"/>
                <a:cs typeface="Century Gothic"/>
              </a:defRPr>
            </a:lvl2pPr>
            <a:lvl3pPr marL="816650" indent="0">
              <a:buNone/>
              <a:defRPr>
                <a:solidFill>
                  <a:schemeClr val="bg1"/>
                </a:solidFill>
                <a:latin typeface="Century Gothic"/>
                <a:cs typeface="Century Gothic"/>
              </a:defRPr>
            </a:lvl3pPr>
            <a:lvl4pPr marL="1224974" indent="0">
              <a:buNone/>
              <a:defRPr>
                <a:solidFill>
                  <a:schemeClr val="bg1"/>
                </a:solidFill>
                <a:latin typeface="Century Gothic"/>
                <a:cs typeface="Century Gothic"/>
              </a:defRPr>
            </a:lvl4pPr>
            <a:lvl5pPr marL="1633298" indent="0">
              <a:buNone/>
              <a:defRPr>
                <a:solidFill>
                  <a:schemeClr val="bg1"/>
                </a:solidFill>
                <a:latin typeface="Century Gothic"/>
                <a:cs typeface="Century Gothic"/>
              </a:defRPr>
            </a:lvl5pPr>
          </a:lstStyle>
          <a:p>
            <a:pPr lvl="0"/>
            <a:r>
              <a:rPr lang="en-US" dirty="0"/>
              <a:t>Click To Edit Master Text Styles</a:t>
            </a:r>
          </a:p>
        </p:txBody>
      </p:sp>
      <p:sp>
        <p:nvSpPr>
          <p:cNvPr id="16" name="Text Placeholder 12">
            <a:extLst>
              <a:ext uri="{FF2B5EF4-FFF2-40B4-BE49-F238E27FC236}">
                <a16:creationId xmlns:a16="http://schemas.microsoft.com/office/drawing/2014/main" id="{A243A947-EC71-B14F-9E57-417B9B6D62D0}"/>
              </a:ext>
            </a:extLst>
          </p:cNvPr>
          <p:cNvSpPr>
            <a:spLocks noGrp="1"/>
          </p:cNvSpPr>
          <p:nvPr>
            <p:ph type="body" sz="quarter" idx="12"/>
          </p:nvPr>
        </p:nvSpPr>
        <p:spPr>
          <a:xfrm>
            <a:off x="222250" y="6199833"/>
            <a:ext cx="5873750" cy="423256"/>
          </a:xfrm>
        </p:spPr>
        <p:txBody>
          <a:bodyPr>
            <a:normAutofit/>
          </a:bodyPr>
          <a:lstStyle>
            <a:lvl1pPr marL="0" indent="0">
              <a:buNone/>
              <a:defRPr sz="1800">
                <a:solidFill>
                  <a:schemeClr val="tx1"/>
                </a:solidFill>
                <a:latin typeface="Century Gothic"/>
                <a:cs typeface="Century Gothic"/>
              </a:defRPr>
            </a:lvl1pPr>
            <a:lvl2pPr marL="408324" indent="0">
              <a:buNone/>
              <a:defRPr>
                <a:solidFill>
                  <a:schemeClr val="bg1"/>
                </a:solidFill>
                <a:latin typeface="Century Gothic"/>
                <a:cs typeface="Century Gothic"/>
              </a:defRPr>
            </a:lvl2pPr>
            <a:lvl3pPr marL="816650" indent="0">
              <a:buNone/>
              <a:defRPr>
                <a:solidFill>
                  <a:schemeClr val="bg1"/>
                </a:solidFill>
                <a:latin typeface="Century Gothic"/>
                <a:cs typeface="Century Gothic"/>
              </a:defRPr>
            </a:lvl3pPr>
            <a:lvl4pPr marL="1224974" indent="0">
              <a:buNone/>
              <a:defRPr>
                <a:solidFill>
                  <a:schemeClr val="bg1"/>
                </a:solidFill>
                <a:latin typeface="Century Gothic"/>
                <a:cs typeface="Century Gothic"/>
              </a:defRPr>
            </a:lvl4pPr>
            <a:lvl5pPr marL="1633298" indent="0">
              <a:buNone/>
              <a:defRPr>
                <a:solidFill>
                  <a:schemeClr val="bg1"/>
                </a:solidFill>
                <a:latin typeface="Century Gothic"/>
                <a:cs typeface="Century Gothic"/>
              </a:defRPr>
            </a:lvl5pPr>
          </a:lstStyle>
          <a:p>
            <a:pPr lvl="0"/>
            <a:r>
              <a:rPr lang="en-US"/>
              <a:t>Click to edit Master text styles</a:t>
            </a:r>
          </a:p>
        </p:txBody>
      </p:sp>
    </p:spTree>
    <p:extLst>
      <p:ext uri="{BB962C8B-B14F-4D97-AF65-F5344CB8AC3E}">
        <p14:creationId xmlns:p14="http://schemas.microsoft.com/office/powerpoint/2010/main" val="2572399500"/>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Picture - Bottom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2DFB86-87E3-0448-BA3B-81F707E7DF63}"/>
              </a:ext>
            </a:extLst>
          </p:cNvPr>
          <p:cNvSpPr/>
          <p:nvPr userDrawn="1"/>
        </p:nvSpPr>
        <p:spPr>
          <a:xfrm>
            <a:off x="1" y="5868988"/>
            <a:ext cx="12191998" cy="98901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 name="Picture Placeholder 2">
            <a:extLst>
              <a:ext uri="{FF2B5EF4-FFF2-40B4-BE49-F238E27FC236}">
                <a16:creationId xmlns:a16="http://schemas.microsoft.com/office/drawing/2014/main" id="{72D70D3C-04A1-D943-BDAE-2B07AF24BD13}"/>
              </a:ext>
            </a:extLst>
          </p:cNvPr>
          <p:cNvSpPr>
            <a:spLocks noGrp="1"/>
          </p:cNvSpPr>
          <p:nvPr>
            <p:ph type="pic" idx="1"/>
          </p:nvPr>
        </p:nvSpPr>
        <p:spPr>
          <a:xfrm>
            <a:off x="0" y="1"/>
            <a:ext cx="12191998" cy="5868987"/>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rgbClr val="248DC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Text Placeholder 12">
            <a:extLst>
              <a:ext uri="{FF2B5EF4-FFF2-40B4-BE49-F238E27FC236}">
                <a16:creationId xmlns:a16="http://schemas.microsoft.com/office/drawing/2014/main" id="{4E8191AD-B221-4846-BE8F-32E4226724F2}"/>
              </a:ext>
            </a:extLst>
          </p:cNvPr>
          <p:cNvSpPr>
            <a:spLocks noGrp="1"/>
          </p:cNvSpPr>
          <p:nvPr>
            <p:ph type="body" sz="quarter" idx="12" hasCustomPrompt="1"/>
          </p:nvPr>
        </p:nvSpPr>
        <p:spPr>
          <a:xfrm>
            <a:off x="222250" y="6025003"/>
            <a:ext cx="5873750" cy="386309"/>
          </a:xfrm>
        </p:spPr>
        <p:txBody>
          <a:bodyPr>
            <a:normAutofit/>
          </a:bodyPr>
          <a:lstStyle>
            <a:lvl1pPr marL="0" indent="0">
              <a:buNone/>
              <a:defRPr sz="1800">
                <a:solidFill>
                  <a:schemeClr val="bg1"/>
                </a:solidFill>
                <a:latin typeface="Century Gothic"/>
                <a:cs typeface="Century Gothic"/>
              </a:defRPr>
            </a:lvl1pPr>
            <a:lvl2pPr marL="408324" indent="0">
              <a:buNone/>
              <a:defRPr>
                <a:solidFill>
                  <a:schemeClr val="bg1"/>
                </a:solidFill>
                <a:latin typeface="Century Gothic"/>
                <a:cs typeface="Century Gothic"/>
              </a:defRPr>
            </a:lvl2pPr>
            <a:lvl3pPr marL="816650" indent="0">
              <a:buNone/>
              <a:defRPr>
                <a:solidFill>
                  <a:schemeClr val="bg1"/>
                </a:solidFill>
                <a:latin typeface="Century Gothic"/>
                <a:cs typeface="Century Gothic"/>
              </a:defRPr>
            </a:lvl3pPr>
            <a:lvl4pPr marL="1224974" indent="0">
              <a:buNone/>
              <a:defRPr>
                <a:solidFill>
                  <a:schemeClr val="bg1"/>
                </a:solidFill>
                <a:latin typeface="Century Gothic"/>
                <a:cs typeface="Century Gothic"/>
              </a:defRPr>
            </a:lvl4pPr>
            <a:lvl5pPr marL="1633298" indent="0">
              <a:buNone/>
              <a:defRPr>
                <a:solidFill>
                  <a:schemeClr val="bg1"/>
                </a:solidFill>
                <a:latin typeface="Century Gothic"/>
                <a:cs typeface="Century Gothic"/>
              </a:defRPr>
            </a:lvl5pPr>
          </a:lstStyle>
          <a:p>
            <a:pPr lvl="0"/>
            <a:r>
              <a:rPr lang="en-US" dirty="0"/>
              <a:t>Project Title</a:t>
            </a:r>
          </a:p>
        </p:txBody>
      </p:sp>
      <p:sp>
        <p:nvSpPr>
          <p:cNvPr id="7" name="Text Placeholder 12">
            <a:extLst>
              <a:ext uri="{FF2B5EF4-FFF2-40B4-BE49-F238E27FC236}">
                <a16:creationId xmlns:a16="http://schemas.microsoft.com/office/drawing/2014/main" id="{F6374ED2-DADC-C74A-84E4-5368406A0427}"/>
              </a:ext>
            </a:extLst>
          </p:cNvPr>
          <p:cNvSpPr>
            <a:spLocks noGrp="1"/>
          </p:cNvSpPr>
          <p:nvPr>
            <p:ph type="body" sz="quarter" idx="13" hasCustomPrompt="1"/>
          </p:nvPr>
        </p:nvSpPr>
        <p:spPr>
          <a:xfrm>
            <a:off x="222250" y="6445414"/>
            <a:ext cx="5873750" cy="291715"/>
          </a:xfrm>
        </p:spPr>
        <p:txBody>
          <a:bodyPr>
            <a:normAutofit/>
          </a:bodyPr>
          <a:lstStyle>
            <a:lvl1pPr marL="0" indent="0">
              <a:buNone/>
              <a:defRPr sz="1200">
                <a:solidFill>
                  <a:schemeClr val="bg1"/>
                </a:solidFill>
                <a:latin typeface="Century Gothic"/>
                <a:cs typeface="Century Gothic"/>
              </a:defRPr>
            </a:lvl1pPr>
            <a:lvl2pPr marL="408324" indent="0">
              <a:buNone/>
              <a:defRPr>
                <a:solidFill>
                  <a:schemeClr val="bg1"/>
                </a:solidFill>
                <a:latin typeface="Century Gothic"/>
                <a:cs typeface="Century Gothic"/>
              </a:defRPr>
            </a:lvl2pPr>
            <a:lvl3pPr marL="816650" indent="0">
              <a:buNone/>
              <a:defRPr>
                <a:solidFill>
                  <a:schemeClr val="bg1"/>
                </a:solidFill>
                <a:latin typeface="Century Gothic"/>
                <a:cs typeface="Century Gothic"/>
              </a:defRPr>
            </a:lvl3pPr>
            <a:lvl4pPr marL="1224974" indent="0">
              <a:buNone/>
              <a:defRPr>
                <a:solidFill>
                  <a:schemeClr val="bg1"/>
                </a:solidFill>
                <a:latin typeface="Century Gothic"/>
                <a:cs typeface="Century Gothic"/>
              </a:defRPr>
            </a:lvl4pPr>
            <a:lvl5pPr marL="1633298" indent="0">
              <a:buNone/>
              <a:defRPr>
                <a:solidFill>
                  <a:schemeClr val="bg1"/>
                </a:solidFill>
                <a:latin typeface="Century Gothic"/>
                <a:cs typeface="Century Gothic"/>
              </a:defRPr>
            </a:lvl5pPr>
          </a:lstStyle>
          <a:p>
            <a:pPr lvl="0"/>
            <a:r>
              <a:rPr lang="en-US" dirty="0"/>
              <a:t>Location</a:t>
            </a:r>
          </a:p>
        </p:txBody>
      </p:sp>
      <p:pic>
        <p:nvPicPr>
          <p:cNvPr id="8" name="Picture 7" descr="A picture containing drawing&#10;&#10;Description automatically generated">
            <a:extLst>
              <a:ext uri="{FF2B5EF4-FFF2-40B4-BE49-F238E27FC236}">
                <a16:creationId xmlns:a16="http://schemas.microsoft.com/office/drawing/2014/main" id="{F75C2AE9-E000-7B4D-8612-B41C46738E7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73408" y="6311222"/>
            <a:ext cx="1318591" cy="538424"/>
          </a:xfrm>
          <a:prstGeom prst="rect">
            <a:avLst/>
          </a:prstGeom>
        </p:spPr>
      </p:pic>
    </p:spTree>
    <p:extLst>
      <p:ext uri="{BB962C8B-B14F-4D97-AF65-F5344CB8AC3E}">
        <p14:creationId xmlns:p14="http://schemas.microsoft.com/office/powerpoint/2010/main" val="37281510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am - Option 1">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64DD2EF1-0A65-2D41-82F6-46DDCAD98EC0}"/>
              </a:ext>
            </a:extLst>
          </p:cNvPr>
          <p:cNvSpPr>
            <a:spLocks noGrp="1"/>
          </p:cNvSpPr>
          <p:nvPr>
            <p:ph type="pic" sz="quarter" idx="10"/>
          </p:nvPr>
        </p:nvSpPr>
        <p:spPr>
          <a:xfrm>
            <a:off x="1247010" y="1797831"/>
            <a:ext cx="1932013" cy="1930174"/>
          </a:xfrm>
          <a:prstGeom prst="ellipse">
            <a:avLst/>
          </a:prstGeom>
        </p:spPr>
        <p:txBody>
          <a:bodyPr>
            <a:normAutofit/>
          </a:bodyPr>
          <a:lstStyle>
            <a:lvl1pPr marL="0" indent="0" algn="ctr">
              <a:buNone/>
              <a:defRPr sz="1800"/>
            </a:lvl1pPr>
          </a:lstStyle>
          <a:p>
            <a:r>
              <a:rPr lang="en-US" dirty="0"/>
              <a:t>Click icon to add picture</a:t>
            </a:r>
          </a:p>
        </p:txBody>
      </p:sp>
      <p:sp>
        <p:nvSpPr>
          <p:cNvPr id="7" name="Picture Placeholder 10">
            <a:extLst>
              <a:ext uri="{FF2B5EF4-FFF2-40B4-BE49-F238E27FC236}">
                <a16:creationId xmlns:a16="http://schemas.microsoft.com/office/drawing/2014/main" id="{5BAD8BCC-DFF3-984B-B96A-4DF15237B063}"/>
              </a:ext>
            </a:extLst>
          </p:cNvPr>
          <p:cNvSpPr>
            <a:spLocks noGrp="1"/>
          </p:cNvSpPr>
          <p:nvPr>
            <p:ph type="pic" sz="quarter" idx="11"/>
          </p:nvPr>
        </p:nvSpPr>
        <p:spPr>
          <a:xfrm>
            <a:off x="3780267" y="1797831"/>
            <a:ext cx="1932013" cy="1930174"/>
          </a:xfrm>
          <a:prstGeom prst="ellipse">
            <a:avLst/>
          </a:prstGeom>
        </p:spPr>
        <p:txBody>
          <a:bodyPr>
            <a:normAutofit/>
          </a:bodyPr>
          <a:lstStyle>
            <a:lvl1pPr marL="0" indent="0" algn="ctr">
              <a:buNone/>
              <a:defRPr sz="1800"/>
            </a:lvl1pPr>
          </a:lstStyle>
          <a:p>
            <a:r>
              <a:rPr lang="en-US" dirty="0"/>
              <a:t>Click icon to add picture</a:t>
            </a:r>
          </a:p>
        </p:txBody>
      </p:sp>
      <p:sp>
        <p:nvSpPr>
          <p:cNvPr id="8" name="Picture Placeholder 10">
            <a:extLst>
              <a:ext uri="{FF2B5EF4-FFF2-40B4-BE49-F238E27FC236}">
                <a16:creationId xmlns:a16="http://schemas.microsoft.com/office/drawing/2014/main" id="{BCC5A957-058D-924C-ADB6-FFC63B39BC8B}"/>
              </a:ext>
            </a:extLst>
          </p:cNvPr>
          <p:cNvSpPr>
            <a:spLocks noGrp="1"/>
          </p:cNvSpPr>
          <p:nvPr>
            <p:ph type="pic" sz="quarter" idx="12"/>
          </p:nvPr>
        </p:nvSpPr>
        <p:spPr>
          <a:xfrm>
            <a:off x="6442446" y="1797831"/>
            <a:ext cx="1932013" cy="1930174"/>
          </a:xfrm>
          <a:prstGeom prst="ellipse">
            <a:avLst/>
          </a:prstGeom>
        </p:spPr>
        <p:txBody>
          <a:bodyPr>
            <a:normAutofit/>
          </a:bodyPr>
          <a:lstStyle>
            <a:lvl1pPr marL="0" indent="0" algn="ctr">
              <a:buNone/>
              <a:defRPr sz="1800"/>
            </a:lvl1pPr>
          </a:lstStyle>
          <a:p>
            <a:r>
              <a:rPr lang="en-US" dirty="0"/>
              <a:t>Click icon to add picture</a:t>
            </a:r>
          </a:p>
        </p:txBody>
      </p:sp>
      <p:sp>
        <p:nvSpPr>
          <p:cNvPr id="9" name="Picture Placeholder 10">
            <a:extLst>
              <a:ext uri="{FF2B5EF4-FFF2-40B4-BE49-F238E27FC236}">
                <a16:creationId xmlns:a16="http://schemas.microsoft.com/office/drawing/2014/main" id="{7AE578CB-DE8A-3244-BC6B-DBCC87E38F06}"/>
              </a:ext>
            </a:extLst>
          </p:cNvPr>
          <p:cNvSpPr>
            <a:spLocks noGrp="1"/>
          </p:cNvSpPr>
          <p:nvPr>
            <p:ph type="pic" sz="quarter" idx="13"/>
          </p:nvPr>
        </p:nvSpPr>
        <p:spPr>
          <a:xfrm>
            <a:off x="9103867" y="1797831"/>
            <a:ext cx="1932013" cy="1930174"/>
          </a:xfrm>
          <a:prstGeom prst="ellipse">
            <a:avLst/>
          </a:prstGeom>
        </p:spPr>
        <p:txBody>
          <a:bodyPr>
            <a:normAutofit/>
          </a:bodyPr>
          <a:lstStyle>
            <a:lvl1pPr marL="0" indent="0" algn="ctr">
              <a:buNone/>
              <a:defRPr sz="1800"/>
            </a:lvl1pPr>
          </a:lstStyle>
          <a:p>
            <a:r>
              <a:rPr lang="en-US" dirty="0"/>
              <a:t>Click icon to add picture</a:t>
            </a:r>
          </a:p>
        </p:txBody>
      </p:sp>
      <p:sp>
        <p:nvSpPr>
          <p:cNvPr id="11" name="Text Placeholder 21">
            <a:extLst>
              <a:ext uri="{FF2B5EF4-FFF2-40B4-BE49-F238E27FC236}">
                <a16:creationId xmlns:a16="http://schemas.microsoft.com/office/drawing/2014/main" id="{40A6DC77-012F-8949-A4A6-5F19729F150D}"/>
              </a:ext>
            </a:extLst>
          </p:cNvPr>
          <p:cNvSpPr>
            <a:spLocks noGrp="1"/>
          </p:cNvSpPr>
          <p:nvPr>
            <p:ph type="body" sz="quarter" idx="15" hasCustomPrompt="1"/>
          </p:nvPr>
        </p:nvSpPr>
        <p:spPr>
          <a:xfrm>
            <a:off x="1247108" y="3844350"/>
            <a:ext cx="1932771" cy="410579"/>
          </a:xfrm>
        </p:spPr>
        <p:txBody>
          <a:bodyPr>
            <a:noAutofit/>
          </a:bodyPr>
          <a:lstStyle>
            <a:lvl1pPr marL="0" indent="0" algn="ctr">
              <a:buNone/>
              <a:defRPr sz="1600">
                <a:solidFill>
                  <a:srgbClr val="2379B4"/>
                </a:solidFill>
                <a:latin typeface="Century Gothic"/>
                <a:cs typeface="Century Gothic"/>
              </a:defRPr>
            </a:lvl1pPr>
            <a:lvl2pPr marL="408324" indent="0">
              <a:buNone/>
              <a:defRPr sz="1400">
                <a:latin typeface="Century Gothic"/>
                <a:cs typeface="Century Gothic"/>
              </a:defRPr>
            </a:lvl2pPr>
            <a:lvl3pPr>
              <a:defRPr sz="1400">
                <a:latin typeface="Century Gothic"/>
                <a:cs typeface="Century Gothic"/>
              </a:defRPr>
            </a:lvl3pPr>
            <a:lvl4pPr>
              <a:defRPr sz="1400">
                <a:latin typeface="Century Gothic"/>
                <a:cs typeface="Century Gothic"/>
              </a:defRPr>
            </a:lvl4pPr>
            <a:lvl5pPr>
              <a:defRPr sz="1400">
                <a:latin typeface="Century Gothic"/>
                <a:cs typeface="Century Gothic"/>
              </a:defRPr>
            </a:lvl5pPr>
          </a:lstStyle>
          <a:p>
            <a:pPr lvl="0"/>
            <a:r>
              <a:rPr lang="en-US" dirty="0"/>
              <a:t>Name</a:t>
            </a:r>
          </a:p>
          <a:p>
            <a:pPr lvl="0"/>
            <a:endParaRPr lang="en-US" dirty="0"/>
          </a:p>
          <a:p>
            <a:pPr lvl="0"/>
            <a:endParaRPr lang="en-US" dirty="0"/>
          </a:p>
          <a:p>
            <a:pPr lvl="0"/>
            <a:endParaRPr lang="en-US" dirty="0"/>
          </a:p>
          <a:p>
            <a:pPr lvl="0"/>
            <a:endParaRPr lang="en-US" dirty="0"/>
          </a:p>
        </p:txBody>
      </p:sp>
      <p:sp>
        <p:nvSpPr>
          <p:cNvPr id="12" name="Text Placeholder 21">
            <a:extLst>
              <a:ext uri="{FF2B5EF4-FFF2-40B4-BE49-F238E27FC236}">
                <a16:creationId xmlns:a16="http://schemas.microsoft.com/office/drawing/2014/main" id="{24BF47D4-A728-6C42-BD60-8E5BDC0A52DC}"/>
              </a:ext>
            </a:extLst>
          </p:cNvPr>
          <p:cNvSpPr>
            <a:spLocks noGrp="1"/>
          </p:cNvSpPr>
          <p:nvPr>
            <p:ph type="body" sz="quarter" idx="16" hasCustomPrompt="1"/>
          </p:nvPr>
        </p:nvSpPr>
        <p:spPr>
          <a:xfrm>
            <a:off x="1247108" y="4124541"/>
            <a:ext cx="1932771" cy="410579"/>
          </a:xfrm>
        </p:spPr>
        <p:txBody>
          <a:bodyPr>
            <a:noAutofit/>
          </a:bodyPr>
          <a:lstStyle>
            <a:lvl1pPr marL="0" indent="0" algn="ctr">
              <a:buNone/>
              <a:defRPr sz="1400">
                <a:solidFill>
                  <a:srgbClr val="000000"/>
                </a:solidFill>
                <a:latin typeface="Century Gothic"/>
                <a:cs typeface="Century Gothic"/>
              </a:defRPr>
            </a:lvl1pPr>
            <a:lvl2pPr marL="408324" indent="0">
              <a:buNone/>
              <a:defRPr sz="1400">
                <a:latin typeface="Century Gothic"/>
                <a:cs typeface="Century Gothic"/>
              </a:defRPr>
            </a:lvl2pPr>
            <a:lvl3pPr>
              <a:defRPr sz="1400">
                <a:latin typeface="Century Gothic"/>
                <a:cs typeface="Century Gothic"/>
              </a:defRPr>
            </a:lvl3pPr>
            <a:lvl4pPr>
              <a:defRPr sz="1400">
                <a:latin typeface="Century Gothic"/>
                <a:cs typeface="Century Gothic"/>
              </a:defRPr>
            </a:lvl4pPr>
            <a:lvl5pPr>
              <a:defRPr sz="1400">
                <a:latin typeface="Century Gothic"/>
                <a:cs typeface="Century Gothic"/>
              </a:defRPr>
            </a:lvl5pPr>
          </a:lstStyle>
          <a:p>
            <a:pPr lvl="0"/>
            <a:r>
              <a:rPr lang="en-US" dirty="0"/>
              <a:t>Title</a:t>
            </a:r>
          </a:p>
          <a:p>
            <a:pPr lvl="0"/>
            <a:endParaRPr lang="en-US" dirty="0"/>
          </a:p>
          <a:p>
            <a:pPr lvl="0"/>
            <a:endParaRPr lang="en-US" dirty="0"/>
          </a:p>
          <a:p>
            <a:pPr lvl="0"/>
            <a:endParaRPr lang="en-US" dirty="0"/>
          </a:p>
          <a:p>
            <a:pPr lvl="0"/>
            <a:endParaRPr lang="en-US" dirty="0"/>
          </a:p>
        </p:txBody>
      </p:sp>
      <p:sp>
        <p:nvSpPr>
          <p:cNvPr id="13" name="Text Placeholder 21">
            <a:extLst>
              <a:ext uri="{FF2B5EF4-FFF2-40B4-BE49-F238E27FC236}">
                <a16:creationId xmlns:a16="http://schemas.microsoft.com/office/drawing/2014/main" id="{04D6DF53-216A-8B4A-86E9-E99577891501}"/>
              </a:ext>
            </a:extLst>
          </p:cNvPr>
          <p:cNvSpPr>
            <a:spLocks noGrp="1"/>
          </p:cNvSpPr>
          <p:nvPr>
            <p:ph type="body" sz="quarter" idx="17" hasCustomPrompt="1"/>
          </p:nvPr>
        </p:nvSpPr>
        <p:spPr>
          <a:xfrm>
            <a:off x="3780840" y="3844350"/>
            <a:ext cx="1932771" cy="410579"/>
          </a:xfrm>
        </p:spPr>
        <p:txBody>
          <a:bodyPr>
            <a:noAutofit/>
          </a:bodyPr>
          <a:lstStyle>
            <a:lvl1pPr marL="0" indent="0" algn="ctr">
              <a:buNone/>
              <a:defRPr sz="1600">
                <a:solidFill>
                  <a:srgbClr val="2379B4"/>
                </a:solidFill>
                <a:latin typeface="Century Gothic"/>
                <a:cs typeface="Century Gothic"/>
              </a:defRPr>
            </a:lvl1pPr>
            <a:lvl2pPr marL="408324" indent="0">
              <a:buNone/>
              <a:defRPr sz="1400">
                <a:latin typeface="Century Gothic"/>
                <a:cs typeface="Century Gothic"/>
              </a:defRPr>
            </a:lvl2pPr>
            <a:lvl3pPr>
              <a:defRPr sz="1400">
                <a:latin typeface="Century Gothic"/>
                <a:cs typeface="Century Gothic"/>
              </a:defRPr>
            </a:lvl3pPr>
            <a:lvl4pPr>
              <a:defRPr sz="1400">
                <a:latin typeface="Century Gothic"/>
                <a:cs typeface="Century Gothic"/>
              </a:defRPr>
            </a:lvl4pPr>
            <a:lvl5pPr>
              <a:defRPr sz="1400">
                <a:latin typeface="Century Gothic"/>
                <a:cs typeface="Century Gothic"/>
              </a:defRPr>
            </a:lvl5pPr>
          </a:lstStyle>
          <a:p>
            <a:pPr lvl="0"/>
            <a:r>
              <a:rPr lang="en-US" dirty="0"/>
              <a:t>Name</a:t>
            </a:r>
          </a:p>
          <a:p>
            <a:pPr lvl="0"/>
            <a:endParaRPr lang="en-US" dirty="0"/>
          </a:p>
          <a:p>
            <a:pPr lvl="0"/>
            <a:endParaRPr lang="en-US" dirty="0"/>
          </a:p>
          <a:p>
            <a:pPr lvl="0"/>
            <a:endParaRPr lang="en-US" dirty="0"/>
          </a:p>
          <a:p>
            <a:pPr lvl="0"/>
            <a:endParaRPr lang="en-US" dirty="0"/>
          </a:p>
        </p:txBody>
      </p:sp>
      <p:sp>
        <p:nvSpPr>
          <p:cNvPr id="14" name="Text Placeholder 21">
            <a:extLst>
              <a:ext uri="{FF2B5EF4-FFF2-40B4-BE49-F238E27FC236}">
                <a16:creationId xmlns:a16="http://schemas.microsoft.com/office/drawing/2014/main" id="{07E7301A-1263-D841-B610-83DCCA470C94}"/>
              </a:ext>
            </a:extLst>
          </p:cNvPr>
          <p:cNvSpPr>
            <a:spLocks noGrp="1"/>
          </p:cNvSpPr>
          <p:nvPr>
            <p:ph type="body" sz="quarter" idx="18" hasCustomPrompt="1"/>
          </p:nvPr>
        </p:nvSpPr>
        <p:spPr>
          <a:xfrm>
            <a:off x="3780840" y="4124541"/>
            <a:ext cx="1932771" cy="410579"/>
          </a:xfrm>
        </p:spPr>
        <p:txBody>
          <a:bodyPr>
            <a:noAutofit/>
          </a:bodyPr>
          <a:lstStyle>
            <a:lvl1pPr marL="0" indent="0" algn="ctr">
              <a:buNone/>
              <a:defRPr sz="1400">
                <a:solidFill>
                  <a:srgbClr val="000000"/>
                </a:solidFill>
                <a:latin typeface="Century Gothic"/>
                <a:cs typeface="Century Gothic"/>
              </a:defRPr>
            </a:lvl1pPr>
            <a:lvl2pPr marL="408324" indent="0">
              <a:buNone/>
              <a:defRPr sz="1400">
                <a:latin typeface="Century Gothic"/>
                <a:cs typeface="Century Gothic"/>
              </a:defRPr>
            </a:lvl2pPr>
            <a:lvl3pPr>
              <a:defRPr sz="1400">
                <a:latin typeface="Century Gothic"/>
                <a:cs typeface="Century Gothic"/>
              </a:defRPr>
            </a:lvl3pPr>
            <a:lvl4pPr>
              <a:defRPr sz="1400">
                <a:latin typeface="Century Gothic"/>
                <a:cs typeface="Century Gothic"/>
              </a:defRPr>
            </a:lvl4pPr>
            <a:lvl5pPr>
              <a:defRPr sz="1400">
                <a:latin typeface="Century Gothic"/>
                <a:cs typeface="Century Gothic"/>
              </a:defRPr>
            </a:lvl5pPr>
          </a:lstStyle>
          <a:p>
            <a:pPr lvl="0"/>
            <a:r>
              <a:rPr lang="en-US" dirty="0"/>
              <a:t>Title</a:t>
            </a:r>
          </a:p>
          <a:p>
            <a:pPr lvl="0"/>
            <a:endParaRPr lang="en-US" dirty="0"/>
          </a:p>
          <a:p>
            <a:pPr lvl="0"/>
            <a:endParaRPr lang="en-US" dirty="0"/>
          </a:p>
          <a:p>
            <a:pPr lvl="0"/>
            <a:endParaRPr lang="en-US" dirty="0"/>
          </a:p>
          <a:p>
            <a:pPr lvl="0"/>
            <a:endParaRPr lang="en-US" dirty="0"/>
          </a:p>
        </p:txBody>
      </p:sp>
      <p:sp>
        <p:nvSpPr>
          <p:cNvPr id="15" name="Text Placeholder 21">
            <a:extLst>
              <a:ext uri="{FF2B5EF4-FFF2-40B4-BE49-F238E27FC236}">
                <a16:creationId xmlns:a16="http://schemas.microsoft.com/office/drawing/2014/main" id="{5167442E-877C-1248-8A36-DCA4069FED58}"/>
              </a:ext>
            </a:extLst>
          </p:cNvPr>
          <p:cNvSpPr>
            <a:spLocks noGrp="1"/>
          </p:cNvSpPr>
          <p:nvPr>
            <p:ph type="body" sz="quarter" idx="19" hasCustomPrompt="1"/>
          </p:nvPr>
        </p:nvSpPr>
        <p:spPr>
          <a:xfrm>
            <a:off x="6443019" y="3844350"/>
            <a:ext cx="1932771" cy="410579"/>
          </a:xfrm>
        </p:spPr>
        <p:txBody>
          <a:bodyPr>
            <a:noAutofit/>
          </a:bodyPr>
          <a:lstStyle>
            <a:lvl1pPr marL="0" indent="0" algn="ctr">
              <a:buNone/>
              <a:defRPr sz="1600">
                <a:solidFill>
                  <a:srgbClr val="2379B4"/>
                </a:solidFill>
                <a:latin typeface="Century Gothic"/>
                <a:cs typeface="Century Gothic"/>
              </a:defRPr>
            </a:lvl1pPr>
            <a:lvl2pPr marL="408324" indent="0">
              <a:buNone/>
              <a:defRPr sz="1400">
                <a:latin typeface="Century Gothic"/>
                <a:cs typeface="Century Gothic"/>
              </a:defRPr>
            </a:lvl2pPr>
            <a:lvl3pPr>
              <a:defRPr sz="1400">
                <a:latin typeface="Century Gothic"/>
                <a:cs typeface="Century Gothic"/>
              </a:defRPr>
            </a:lvl3pPr>
            <a:lvl4pPr>
              <a:defRPr sz="1400">
                <a:latin typeface="Century Gothic"/>
                <a:cs typeface="Century Gothic"/>
              </a:defRPr>
            </a:lvl4pPr>
            <a:lvl5pPr>
              <a:defRPr sz="1400">
                <a:latin typeface="Century Gothic"/>
                <a:cs typeface="Century Gothic"/>
              </a:defRPr>
            </a:lvl5pPr>
          </a:lstStyle>
          <a:p>
            <a:pPr lvl="0"/>
            <a:r>
              <a:rPr lang="en-US" dirty="0"/>
              <a:t>Name</a:t>
            </a:r>
          </a:p>
          <a:p>
            <a:pPr lvl="0"/>
            <a:endParaRPr lang="en-US" dirty="0"/>
          </a:p>
          <a:p>
            <a:pPr lvl="0"/>
            <a:endParaRPr lang="en-US" dirty="0"/>
          </a:p>
          <a:p>
            <a:pPr lvl="0"/>
            <a:endParaRPr lang="en-US" dirty="0"/>
          </a:p>
          <a:p>
            <a:pPr lvl="0"/>
            <a:endParaRPr lang="en-US" dirty="0"/>
          </a:p>
        </p:txBody>
      </p:sp>
      <p:sp>
        <p:nvSpPr>
          <p:cNvPr id="16" name="Text Placeholder 21">
            <a:extLst>
              <a:ext uri="{FF2B5EF4-FFF2-40B4-BE49-F238E27FC236}">
                <a16:creationId xmlns:a16="http://schemas.microsoft.com/office/drawing/2014/main" id="{30ACFC83-A80F-AD44-9A95-784075A2AC21}"/>
              </a:ext>
            </a:extLst>
          </p:cNvPr>
          <p:cNvSpPr>
            <a:spLocks noGrp="1"/>
          </p:cNvSpPr>
          <p:nvPr>
            <p:ph type="body" sz="quarter" idx="20" hasCustomPrompt="1"/>
          </p:nvPr>
        </p:nvSpPr>
        <p:spPr>
          <a:xfrm>
            <a:off x="6443019" y="4124541"/>
            <a:ext cx="1932771" cy="410579"/>
          </a:xfrm>
        </p:spPr>
        <p:txBody>
          <a:bodyPr>
            <a:noAutofit/>
          </a:bodyPr>
          <a:lstStyle>
            <a:lvl1pPr marL="0" indent="0" algn="ctr">
              <a:buNone/>
              <a:defRPr sz="1400">
                <a:solidFill>
                  <a:srgbClr val="000000"/>
                </a:solidFill>
                <a:latin typeface="Century Gothic"/>
                <a:cs typeface="Century Gothic"/>
              </a:defRPr>
            </a:lvl1pPr>
            <a:lvl2pPr marL="408324" indent="0">
              <a:buNone/>
              <a:defRPr sz="1400">
                <a:latin typeface="Century Gothic"/>
                <a:cs typeface="Century Gothic"/>
              </a:defRPr>
            </a:lvl2pPr>
            <a:lvl3pPr>
              <a:defRPr sz="1400">
                <a:latin typeface="Century Gothic"/>
                <a:cs typeface="Century Gothic"/>
              </a:defRPr>
            </a:lvl3pPr>
            <a:lvl4pPr>
              <a:defRPr sz="1400">
                <a:latin typeface="Century Gothic"/>
                <a:cs typeface="Century Gothic"/>
              </a:defRPr>
            </a:lvl4pPr>
            <a:lvl5pPr>
              <a:defRPr sz="1400">
                <a:latin typeface="Century Gothic"/>
                <a:cs typeface="Century Gothic"/>
              </a:defRPr>
            </a:lvl5pPr>
          </a:lstStyle>
          <a:p>
            <a:pPr lvl="0"/>
            <a:r>
              <a:rPr lang="en-US" dirty="0"/>
              <a:t>Title</a:t>
            </a:r>
          </a:p>
          <a:p>
            <a:pPr lvl="0"/>
            <a:endParaRPr lang="en-US" dirty="0"/>
          </a:p>
          <a:p>
            <a:pPr lvl="0"/>
            <a:endParaRPr lang="en-US" dirty="0"/>
          </a:p>
          <a:p>
            <a:pPr lvl="0"/>
            <a:endParaRPr lang="en-US" dirty="0"/>
          </a:p>
          <a:p>
            <a:pPr lvl="0"/>
            <a:endParaRPr lang="en-US" dirty="0"/>
          </a:p>
        </p:txBody>
      </p:sp>
      <p:sp>
        <p:nvSpPr>
          <p:cNvPr id="17" name="Text Placeholder 21">
            <a:extLst>
              <a:ext uri="{FF2B5EF4-FFF2-40B4-BE49-F238E27FC236}">
                <a16:creationId xmlns:a16="http://schemas.microsoft.com/office/drawing/2014/main" id="{E390F46A-3AF1-724E-B41C-4D895BFC24D4}"/>
              </a:ext>
            </a:extLst>
          </p:cNvPr>
          <p:cNvSpPr>
            <a:spLocks noGrp="1"/>
          </p:cNvSpPr>
          <p:nvPr>
            <p:ph type="body" sz="quarter" idx="21" hasCustomPrompt="1"/>
          </p:nvPr>
        </p:nvSpPr>
        <p:spPr>
          <a:xfrm>
            <a:off x="9104440" y="3844350"/>
            <a:ext cx="1932771" cy="410579"/>
          </a:xfrm>
        </p:spPr>
        <p:txBody>
          <a:bodyPr>
            <a:noAutofit/>
          </a:bodyPr>
          <a:lstStyle>
            <a:lvl1pPr marL="0" indent="0" algn="ctr">
              <a:buNone/>
              <a:defRPr sz="1600">
                <a:solidFill>
                  <a:srgbClr val="2379B4"/>
                </a:solidFill>
                <a:latin typeface="Century Gothic"/>
                <a:cs typeface="Century Gothic"/>
              </a:defRPr>
            </a:lvl1pPr>
            <a:lvl2pPr marL="408324" indent="0">
              <a:buNone/>
              <a:defRPr sz="1400">
                <a:latin typeface="Century Gothic"/>
                <a:cs typeface="Century Gothic"/>
              </a:defRPr>
            </a:lvl2pPr>
            <a:lvl3pPr>
              <a:defRPr sz="1400">
                <a:latin typeface="Century Gothic"/>
                <a:cs typeface="Century Gothic"/>
              </a:defRPr>
            </a:lvl3pPr>
            <a:lvl4pPr>
              <a:defRPr sz="1400">
                <a:latin typeface="Century Gothic"/>
                <a:cs typeface="Century Gothic"/>
              </a:defRPr>
            </a:lvl4pPr>
            <a:lvl5pPr>
              <a:defRPr sz="1400">
                <a:latin typeface="Century Gothic"/>
                <a:cs typeface="Century Gothic"/>
              </a:defRPr>
            </a:lvl5pPr>
          </a:lstStyle>
          <a:p>
            <a:pPr lvl="0"/>
            <a:r>
              <a:rPr lang="en-US" dirty="0"/>
              <a:t>Name</a:t>
            </a:r>
          </a:p>
          <a:p>
            <a:pPr lvl="0"/>
            <a:endParaRPr lang="en-US" dirty="0"/>
          </a:p>
          <a:p>
            <a:pPr lvl="0"/>
            <a:endParaRPr lang="en-US" dirty="0"/>
          </a:p>
          <a:p>
            <a:pPr lvl="0"/>
            <a:endParaRPr lang="en-US" dirty="0"/>
          </a:p>
          <a:p>
            <a:pPr lvl="0"/>
            <a:endParaRPr lang="en-US" dirty="0"/>
          </a:p>
        </p:txBody>
      </p:sp>
      <p:sp>
        <p:nvSpPr>
          <p:cNvPr id="18" name="Text Placeholder 21">
            <a:extLst>
              <a:ext uri="{FF2B5EF4-FFF2-40B4-BE49-F238E27FC236}">
                <a16:creationId xmlns:a16="http://schemas.microsoft.com/office/drawing/2014/main" id="{A52056A6-D3C6-544A-AC16-46CE3C26B818}"/>
              </a:ext>
            </a:extLst>
          </p:cNvPr>
          <p:cNvSpPr>
            <a:spLocks noGrp="1"/>
          </p:cNvSpPr>
          <p:nvPr>
            <p:ph type="body" sz="quarter" idx="22" hasCustomPrompt="1"/>
          </p:nvPr>
        </p:nvSpPr>
        <p:spPr>
          <a:xfrm>
            <a:off x="9104440" y="4124541"/>
            <a:ext cx="1932771" cy="410579"/>
          </a:xfrm>
        </p:spPr>
        <p:txBody>
          <a:bodyPr>
            <a:noAutofit/>
          </a:bodyPr>
          <a:lstStyle>
            <a:lvl1pPr marL="0" indent="0" algn="ctr">
              <a:buNone/>
              <a:defRPr sz="1400">
                <a:solidFill>
                  <a:srgbClr val="000000"/>
                </a:solidFill>
                <a:latin typeface="Century Gothic"/>
                <a:cs typeface="Century Gothic"/>
              </a:defRPr>
            </a:lvl1pPr>
            <a:lvl2pPr marL="408324" indent="0">
              <a:buNone/>
              <a:defRPr sz="1400">
                <a:latin typeface="Century Gothic"/>
                <a:cs typeface="Century Gothic"/>
              </a:defRPr>
            </a:lvl2pPr>
            <a:lvl3pPr>
              <a:defRPr sz="1400">
                <a:latin typeface="Century Gothic"/>
                <a:cs typeface="Century Gothic"/>
              </a:defRPr>
            </a:lvl3pPr>
            <a:lvl4pPr>
              <a:defRPr sz="1400">
                <a:latin typeface="Century Gothic"/>
                <a:cs typeface="Century Gothic"/>
              </a:defRPr>
            </a:lvl4pPr>
            <a:lvl5pPr>
              <a:defRPr sz="1400">
                <a:latin typeface="Century Gothic"/>
                <a:cs typeface="Century Gothic"/>
              </a:defRPr>
            </a:lvl5pPr>
          </a:lstStyle>
          <a:p>
            <a:pPr lvl="0"/>
            <a:r>
              <a:rPr lang="en-US" dirty="0"/>
              <a:t>Title</a:t>
            </a:r>
          </a:p>
          <a:p>
            <a:pPr lvl="0"/>
            <a:endParaRPr lang="en-US" dirty="0"/>
          </a:p>
          <a:p>
            <a:pPr lvl="0"/>
            <a:endParaRPr lang="en-US" dirty="0"/>
          </a:p>
          <a:p>
            <a:pPr lvl="0"/>
            <a:endParaRPr lang="en-US" dirty="0"/>
          </a:p>
          <a:p>
            <a:pPr lvl="0"/>
            <a:endParaRPr lang="en-US" dirty="0"/>
          </a:p>
        </p:txBody>
      </p:sp>
      <p:sp>
        <p:nvSpPr>
          <p:cNvPr id="22" name="Text Placeholder 10">
            <a:extLst>
              <a:ext uri="{FF2B5EF4-FFF2-40B4-BE49-F238E27FC236}">
                <a16:creationId xmlns:a16="http://schemas.microsoft.com/office/drawing/2014/main" id="{8FEC374D-92AA-CC46-866B-CA498E1720A3}"/>
              </a:ext>
            </a:extLst>
          </p:cNvPr>
          <p:cNvSpPr>
            <a:spLocks noGrp="1"/>
          </p:cNvSpPr>
          <p:nvPr>
            <p:ph type="body" sz="quarter" idx="25" hasCustomPrompt="1"/>
          </p:nvPr>
        </p:nvSpPr>
        <p:spPr>
          <a:xfrm>
            <a:off x="1" y="1"/>
            <a:ext cx="12191998" cy="1023730"/>
          </a:xfrm>
          <a:noFill/>
        </p:spPr>
        <p:txBody>
          <a:bodyPr anchor="ctr">
            <a:normAutofit/>
          </a:bodyPr>
          <a:lstStyle>
            <a:lvl1pPr marL="0" indent="0" algn="ctr">
              <a:buNone/>
              <a:defRPr sz="3200">
                <a:solidFill>
                  <a:srgbClr val="248DC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Our Team</a:t>
            </a:r>
          </a:p>
        </p:txBody>
      </p:sp>
    </p:spTree>
    <p:extLst>
      <p:ext uri="{BB962C8B-B14F-4D97-AF65-F5344CB8AC3E}">
        <p14:creationId xmlns:p14="http://schemas.microsoft.com/office/powerpoint/2010/main" val="40978345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am - Option 2">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64DD2EF1-0A65-2D41-82F6-46DDCAD98EC0}"/>
              </a:ext>
            </a:extLst>
          </p:cNvPr>
          <p:cNvSpPr>
            <a:spLocks noGrp="1"/>
          </p:cNvSpPr>
          <p:nvPr>
            <p:ph type="pic" sz="quarter" idx="10"/>
          </p:nvPr>
        </p:nvSpPr>
        <p:spPr>
          <a:xfrm>
            <a:off x="765317" y="1814159"/>
            <a:ext cx="1932013" cy="1930174"/>
          </a:xfrm>
          <a:prstGeom prst="ellipse">
            <a:avLst/>
          </a:prstGeom>
        </p:spPr>
        <p:txBody>
          <a:bodyPr>
            <a:normAutofit/>
          </a:bodyPr>
          <a:lstStyle>
            <a:lvl1pPr marL="0" indent="0" algn="ctr">
              <a:buNone/>
              <a:defRPr sz="1800"/>
            </a:lvl1pPr>
          </a:lstStyle>
          <a:p>
            <a:r>
              <a:rPr lang="en-US" dirty="0"/>
              <a:t>Click icon to add picture</a:t>
            </a:r>
          </a:p>
        </p:txBody>
      </p:sp>
      <p:sp>
        <p:nvSpPr>
          <p:cNvPr id="7" name="Picture Placeholder 10">
            <a:extLst>
              <a:ext uri="{FF2B5EF4-FFF2-40B4-BE49-F238E27FC236}">
                <a16:creationId xmlns:a16="http://schemas.microsoft.com/office/drawing/2014/main" id="{5BAD8BCC-DFF3-984B-B96A-4DF15237B063}"/>
              </a:ext>
            </a:extLst>
          </p:cNvPr>
          <p:cNvSpPr>
            <a:spLocks noGrp="1"/>
          </p:cNvSpPr>
          <p:nvPr>
            <p:ph type="pic" sz="quarter" idx="11"/>
          </p:nvPr>
        </p:nvSpPr>
        <p:spPr>
          <a:xfrm>
            <a:off x="2947510" y="1814159"/>
            <a:ext cx="1932013" cy="1930174"/>
          </a:xfrm>
          <a:prstGeom prst="ellipse">
            <a:avLst/>
          </a:prstGeom>
        </p:spPr>
        <p:txBody>
          <a:bodyPr>
            <a:normAutofit/>
          </a:bodyPr>
          <a:lstStyle>
            <a:lvl1pPr marL="0" indent="0" algn="ctr">
              <a:buNone/>
              <a:defRPr sz="1800"/>
            </a:lvl1pPr>
          </a:lstStyle>
          <a:p>
            <a:r>
              <a:rPr lang="en-US" dirty="0"/>
              <a:t>Click icon to add picture</a:t>
            </a:r>
          </a:p>
        </p:txBody>
      </p:sp>
      <p:sp>
        <p:nvSpPr>
          <p:cNvPr id="8" name="Picture Placeholder 10">
            <a:extLst>
              <a:ext uri="{FF2B5EF4-FFF2-40B4-BE49-F238E27FC236}">
                <a16:creationId xmlns:a16="http://schemas.microsoft.com/office/drawing/2014/main" id="{BCC5A957-058D-924C-ADB6-FFC63B39BC8B}"/>
              </a:ext>
            </a:extLst>
          </p:cNvPr>
          <p:cNvSpPr>
            <a:spLocks noGrp="1"/>
          </p:cNvSpPr>
          <p:nvPr>
            <p:ph type="pic" sz="quarter" idx="12"/>
          </p:nvPr>
        </p:nvSpPr>
        <p:spPr>
          <a:xfrm>
            <a:off x="5129420" y="1814159"/>
            <a:ext cx="1932013" cy="1930174"/>
          </a:xfrm>
          <a:prstGeom prst="ellipse">
            <a:avLst/>
          </a:prstGeom>
        </p:spPr>
        <p:txBody>
          <a:bodyPr>
            <a:normAutofit/>
          </a:bodyPr>
          <a:lstStyle>
            <a:lvl1pPr marL="0" indent="0" algn="ctr">
              <a:buNone/>
              <a:defRPr sz="1800"/>
            </a:lvl1pPr>
          </a:lstStyle>
          <a:p>
            <a:r>
              <a:rPr lang="en-US" dirty="0"/>
              <a:t>Click icon to add picture</a:t>
            </a:r>
          </a:p>
        </p:txBody>
      </p:sp>
      <p:sp>
        <p:nvSpPr>
          <p:cNvPr id="9" name="Picture Placeholder 10">
            <a:extLst>
              <a:ext uri="{FF2B5EF4-FFF2-40B4-BE49-F238E27FC236}">
                <a16:creationId xmlns:a16="http://schemas.microsoft.com/office/drawing/2014/main" id="{7AE578CB-DE8A-3244-BC6B-DBCC87E38F06}"/>
              </a:ext>
            </a:extLst>
          </p:cNvPr>
          <p:cNvSpPr>
            <a:spLocks noGrp="1"/>
          </p:cNvSpPr>
          <p:nvPr>
            <p:ph type="pic" sz="quarter" idx="13"/>
          </p:nvPr>
        </p:nvSpPr>
        <p:spPr>
          <a:xfrm>
            <a:off x="7310572" y="1814159"/>
            <a:ext cx="1932013" cy="1930174"/>
          </a:xfrm>
          <a:prstGeom prst="ellipse">
            <a:avLst/>
          </a:prstGeom>
        </p:spPr>
        <p:txBody>
          <a:bodyPr>
            <a:normAutofit/>
          </a:bodyPr>
          <a:lstStyle>
            <a:lvl1pPr marL="0" indent="0" algn="ctr">
              <a:buNone/>
              <a:defRPr sz="1800"/>
            </a:lvl1pPr>
          </a:lstStyle>
          <a:p>
            <a:r>
              <a:rPr lang="en-US" dirty="0"/>
              <a:t>Click icon to add picture</a:t>
            </a:r>
          </a:p>
        </p:txBody>
      </p:sp>
      <p:sp>
        <p:nvSpPr>
          <p:cNvPr id="10" name="Picture Placeholder 10">
            <a:extLst>
              <a:ext uri="{FF2B5EF4-FFF2-40B4-BE49-F238E27FC236}">
                <a16:creationId xmlns:a16="http://schemas.microsoft.com/office/drawing/2014/main" id="{D2621D79-51C5-0740-925E-C3E375082D49}"/>
              </a:ext>
            </a:extLst>
          </p:cNvPr>
          <p:cNvSpPr>
            <a:spLocks noGrp="1"/>
          </p:cNvSpPr>
          <p:nvPr>
            <p:ph type="pic" sz="quarter" idx="14"/>
          </p:nvPr>
        </p:nvSpPr>
        <p:spPr>
          <a:xfrm>
            <a:off x="9490966" y="1814159"/>
            <a:ext cx="1932013" cy="1930174"/>
          </a:xfrm>
          <a:prstGeom prst="ellipse">
            <a:avLst/>
          </a:prstGeom>
        </p:spPr>
        <p:txBody>
          <a:bodyPr>
            <a:normAutofit/>
          </a:bodyPr>
          <a:lstStyle>
            <a:lvl1pPr marL="0" indent="0" algn="ctr">
              <a:buNone/>
              <a:defRPr sz="1800"/>
            </a:lvl1pPr>
          </a:lstStyle>
          <a:p>
            <a:r>
              <a:rPr lang="en-US" dirty="0"/>
              <a:t>Click icon to add picture</a:t>
            </a:r>
          </a:p>
        </p:txBody>
      </p:sp>
      <p:sp>
        <p:nvSpPr>
          <p:cNvPr id="11" name="Text Placeholder 21">
            <a:extLst>
              <a:ext uri="{FF2B5EF4-FFF2-40B4-BE49-F238E27FC236}">
                <a16:creationId xmlns:a16="http://schemas.microsoft.com/office/drawing/2014/main" id="{40A6DC77-012F-8949-A4A6-5F19729F150D}"/>
              </a:ext>
            </a:extLst>
          </p:cNvPr>
          <p:cNvSpPr>
            <a:spLocks noGrp="1"/>
          </p:cNvSpPr>
          <p:nvPr>
            <p:ph type="body" sz="quarter" idx="15" hasCustomPrompt="1"/>
          </p:nvPr>
        </p:nvSpPr>
        <p:spPr>
          <a:xfrm>
            <a:off x="765415" y="3860678"/>
            <a:ext cx="1932771" cy="410579"/>
          </a:xfrm>
        </p:spPr>
        <p:txBody>
          <a:bodyPr>
            <a:noAutofit/>
          </a:bodyPr>
          <a:lstStyle>
            <a:lvl1pPr marL="0" indent="0" algn="ctr">
              <a:buNone/>
              <a:defRPr sz="1800">
                <a:solidFill>
                  <a:srgbClr val="2379B4"/>
                </a:solidFill>
                <a:latin typeface="Century Gothic"/>
                <a:cs typeface="Century Gothic"/>
              </a:defRPr>
            </a:lvl1pPr>
            <a:lvl2pPr marL="408324" indent="0">
              <a:buNone/>
              <a:defRPr sz="1400">
                <a:latin typeface="Century Gothic"/>
                <a:cs typeface="Century Gothic"/>
              </a:defRPr>
            </a:lvl2pPr>
            <a:lvl3pPr>
              <a:defRPr sz="1400">
                <a:latin typeface="Century Gothic"/>
                <a:cs typeface="Century Gothic"/>
              </a:defRPr>
            </a:lvl3pPr>
            <a:lvl4pPr>
              <a:defRPr sz="1400">
                <a:latin typeface="Century Gothic"/>
                <a:cs typeface="Century Gothic"/>
              </a:defRPr>
            </a:lvl4pPr>
            <a:lvl5pPr>
              <a:defRPr sz="1400">
                <a:latin typeface="Century Gothic"/>
                <a:cs typeface="Century Gothic"/>
              </a:defRPr>
            </a:lvl5pPr>
          </a:lstStyle>
          <a:p>
            <a:pPr lvl="0"/>
            <a:r>
              <a:rPr lang="en-US" dirty="0"/>
              <a:t>Name</a:t>
            </a:r>
          </a:p>
          <a:p>
            <a:pPr lvl="0"/>
            <a:endParaRPr lang="en-US" dirty="0"/>
          </a:p>
          <a:p>
            <a:pPr lvl="0"/>
            <a:endParaRPr lang="en-US" dirty="0"/>
          </a:p>
          <a:p>
            <a:pPr lvl="0"/>
            <a:endParaRPr lang="en-US" dirty="0"/>
          </a:p>
          <a:p>
            <a:pPr lvl="0"/>
            <a:endParaRPr lang="en-US" dirty="0"/>
          </a:p>
        </p:txBody>
      </p:sp>
      <p:sp>
        <p:nvSpPr>
          <p:cNvPr id="12" name="Text Placeholder 21">
            <a:extLst>
              <a:ext uri="{FF2B5EF4-FFF2-40B4-BE49-F238E27FC236}">
                <a16:creationId xmlns:a16="http://schemas.microsoft.com/office/drawing/2014/main" id="{24BF47D4-A728-6C42-BD60-8E5BDC0A52DC}"/>
              </a:ext>
            </a:extLst>
          </p:cNvPr>
          <p:cNvSpPr>
            <a:spLocks noGrp="1"/>
          </p:cNvSpPr>
          <p:nvPr>
            <p:ph type="body" sz="quarter" idx="16" hasCustomPrompt="1"/>
          </p:nvPr>
        </p:nvSpPr>
        <p:spPr>
          <a:xfrm>
            <a:off x="765415" y="4152744"/>
            <a:ext cx="1932771" cy="410579"/>
          </a:xfrm>
        </p:spPr>
        <p:txBody>
          <a:bodyPr>
            <a:noAutofit/>
          </a:bodyPr>
          <a:lstStyle>
            <a:lvl1pPr marL="0" indent="0" algn="ctr">
              <a:buNone/>
              <a:defRPr sz="1400">
                <a:solidFill>
                  <a:srgbClr val="000000"/>
                </a:solidFill>
                <a:latin typeface="Century Gothic"/>
                <a:cs typeface="Century Gothic"/>
              </a:defRPr>
            </a:lvl1pPr>
            <a:lvl2pPr marL="408324" indent="0">
              <a:buNone/>
              <a:defRPr sz="1400">
                <a:latin typeface="Century Gothic"/>
                <a:cs typeface="Century Gothic"/>
              </a:defRPr>
            </a:lvl2pPr>
            <a:lvl3pPr>
              <a:defRPr sz="1400">
                <a:latin typeface="Century Gothic"/>
                <a:cs typeface="Century Gothic"/>
              </a:defRPr>
            </a:lvl3pPr>
            <a:lvl4pPr>
              <a:defRPr sz="1400">
                <a:latin typeface="Century Gothic"/>
                <a:cs typeface="Century Gothic"/>
              </a:defRPr>
            </a:lvl4pPr>
            <a:lvl5pPr>
              <a:defRPr sz="1400">
                <a:latin typeface="Century Gothic"/>
                <a:cs typeface="Century Gothic"/>
              </a:defRPr>
            </a:lvl5pPr>
          </a:lstStyle>
          <a:p>
            <a:pPr lvl="0"/>
            <a:r>
              <a:rPr lang="en-US" dirty="0"/>
              <a:t>Title</a:t>
            </a:r>
          </a:p>
          <a:p>
            <a:pPr lvl="0"/>
            <a:endParaRPr lang="en-US" dirty="0"/>
          </a:p>
          <a:p>
            <a:pPr lvl="0"/>
            <a:endParaRPr lang="en-US" dirty="0"/>
          </a:p>
          <a:p>
            <a:pPr lvl="0"/>
            <a:endParaRPr lang="en-US" dirty="0"/>
          </a:p>
          <a:p>
            <a:pPr lvl="0"/>
            <a:endParaRPr lang="en-US" dirty="0"/>
          </a:p>
        </p:txBody>
      </p:sp>
      <p:sp>
        <p:nvSpPr>
          <p:cNvPr id="13" name="Text Placeholder 21">
            <a:extLst>
              <a:ext uri="{FF2B5EF4-FFF2-40B4-BE49-F238E27FC236}">
                <a16:creationId xmlns:a16="http://schemas.microsoft.com/office/drawing/2014/main" id="{04D6DF53-216A-8B4A-86E9-E99577891501}"/>
              </a:ext>
            </a:extLst>
          </p:cNvPr>
          <p:cNvSpPr>
            <a:spLocks noGrp="1"/>
          </p:cNvSpPr>
          <p:nvPr>
            <p:ph type="body" sz="quarter" idx="17" hasCustomPrompt="1"/>
          </p:nvPr>
        </p:nvSpPr>
        <p:spPr>
          <a:xfrm>
            <a:off x="2948083" y="3860678"/>
            <a:ext cx="1932771" cy="410579"/>
          </a:xfrm>
        </p:spPr>
        <p:txBody>
          <a:bodyPr>
            <a:noAutofit/>
          </a:bodyPr>
          <a:lstStyle>
            <a:lvl1pPr marL="0" indent="0" algn="ctr">
              <a:buNone/>
              <a:defRPr sz="1800">
                <a:solidFill>
                  <a:srgbClr val="2379B4"/>
                </a:solidFill>
                <a:latin typeface="Century Gothic"/>
                <a:cs typeface="Century Gothic"/>
              </a:defRPr>
            </a:lvl1pPr>
            <a:lvl2pPr marL="408324" indent="0">
              <a:buNone/>
              <a:defRPr sz="1400">
                <a:latin typeface="Century Gothic"/>
                <a:cs typeface="Century Gothic"/>
              </a:defRPr>
            </a:lvl2pPr>
            <a:lvl3pPr>
              <a:defRPr sz="1400">
                <a:latin typeface="Century Gothic"/>
                <a:cs typeface="Century Gothic"/>
              </a:defRPr>
            </a:lvl3pPr>
            <a:lvl4pPr>
              <a:defRPr sz="1400">
                <a:latin typeface="Century Gothic"/>
                <a:cs typeface="Century Gothic"/>
              </a:defRPr>
            </a:lvl4pPr>
            <a:lvl5pPr>
              <a:defRPr sz="1400">
                <a:latin typeface="Century Gothic"/>
                <a:cs typeface="Century Gothic"/>
              </a:defRPr>
            </a:lvl5pPr>
          </a:lstStyle>
          <a:p>
            <a:pPr lvl="0"/>
            <a:r>
              <a:rPr lang="en-US" dirty="0"/>
              <a:t>Name</a:t>
            </a:r>
          </a:p>
          <a:p>
            <a:pPr lvl="0"/>
            <a:endParaRPr lang="en-US" dirty="0"/>
          </a:p>
          <a:p>
            <a:pPr lvl="0"/>
            <a:endParaRPr lang="en-US" dirty="0"/>
          </a:p>
          <a:p>
            <a:pPr lvl="0"/>
            <a:endParaRPr lang="en-US" dirty="0"/>
          </a:p>
          <a:p>
            <a:pPr lvl="0"/>
            <a:endParaRPr lang="en-US" dirty="0"/>
          </a:p>
        </p:txBody>
      </p:sp>
      <p:sp>
        <p:nvSpPr>
          <p:cNvPr id="14" name="Text Placeholder 21">
            <a:extLst>
              <a:ext uri="{FF2B5EF4-FFF2-40B4-BE49-F238E27FC236}">
                <a16:creationId xmlns:a16="http://schemas.microsoft.com/office/drawing/2014/main" id="{07E7301A-1263-D841-B610-83DCCA470C94}"/>
              </a:ext>
            </a:extLst>
          </p:cNvPr>
          <p:cNvSpPr>
            <a:spLocks noGrp="1"/>
          </p:cNvSpPr>
          <p:nvPr>
            <p:ph type="body" sz="quarter" idx="18" hasCustomPrompt="1"/>
          </p:nvPr>
        </p:nvSpPr>
        <p:spPr>
          <a:xfrm>
            <a:off x="2948083" y="4152744"/>
            <a:ext cx="1932771" cy="410579"/>
          </a:xfrm>
        </p:spPr>
        <p:txBody>
          <a:bodyPr>
            <a:noAutofit/>
          </a:bodyPr>
          <a:lstStyle>
            <a:lvl1pPr marL="0" indent="0" algn="ctr">
              <a:buNone/>
              <a:defRPr sz="1400">
                <a:solidFill>
                  <a:srgbClr val="000000"/>
                </a:solidFill>
                <a:latin typeface="Century Gothic"/>
                <a:cs typeface="Century Gothic"/>
              </a:defRPr>
            </a:lvl1pPr>
            <a:lvl2pPr marL="408324" indent="0">
              <a:buNone/>
              <a:defRPr sz="1400">
                <a:latin typeface="Century Gothic"/>
                <a:cs typeface="Century Gothic"/>
              </a:defRPr>
            </a:lvl2pPr>
            <a:lvl3pPr>
              <a:defRPr sz="1400">
                <a:latin typeface="Century Gothic"/>
                <a:cs typeface="Century Gothic"/>
              </a:defRPr>
            </a:lvl3pPr>
            <a:lvl4pPr>
              <a:defRPr sz="1400">
                <a:latin typeface="Century Gothic"/>
                <a:cs typeface="Century Gothic"/>
              </a:defRPr>
            </a:lvl4pPr>
            <a:lvl5pPr>
              <a:defRPr sz="1400">
                <a:latin typeface="Century Gothic"/>
                <a:cs typeface="Century Gothic"/>
              </a:defRPr>
            </a:lvl5pPr>
          </a:lstStyle>
          <a:p>
            <a:pPr lvl="0"/>
            <a:r>
              <a:rPr lang="en-US" dirty="0"/>
              <a:t>Title</a:t>
            </a:r>
          </a:p>
          <a:p>
            <a:pPr lvl="0"/>
            <a:endParaRPr lang="en-US" dirty="0"/>
          </a:p>
          <a:p>
            <a:pPr lvl="0"/>
            <a:endParaRPr lang="en-US" dirty="0"/>
          </a:p>
          <a:p>
            <a:pPr lvl="0"/>
            <a:endParaRPr lang="en-US" dirty="0"/>
          </a:p>
          <a:p>
            <a:pPr lvl="0"/>
            <a:endParaRPr lang="en-US" dirty="0"/>
          </a:p>
        </p:txBody>
      </p:sp>
      <p:sp>
        <p:nvSpPr>
          <p:cNvPr id="15" name="Text Placeholder 21">
            <a:extLst>
              <a:ext uri="{FF2B5EF4-FFF2-40B4-BE49-F238E27FC236}">
                <a16:creationId xmlns:a16="http://schemas.microsoft.com/office/drawing/2014/main" id="{5167442E-877C-1248-8A36-DCA4069FED58}"/>
              </a:ext>
            </a:extLst>
          </p:cNvPr>
          <p:cNvSpPr>
            <a:spLocks noGrp="1"/>
          </p:cNvSpPr>
          <p:nvPr>
            <p:ph type="body" sz="quarter" idx="19" hasCustomPrompt="1"/>
          </p:nvPr>
        </p:nvSpPr>
        <p:spPr>
          <a:xfrm>
            <a:off x="5129993" y="3860678"/>
            <a:ext cx="1932771" cy="410579"/>
          </a:xfrm>
        </p:spPr>
        <p:txBody>
          <a:bodyPr>
            <a:noAutofit/>
          </a:bodyPr>
          <a:lstStyle>
            <a:lvl1pPr marL="0" indent="0" algn="ctr">
              <a:buNone/>
              <a:defRPr sz="1800">
                <a:solidFill>
                  <a:srgbClr val="2379B4"/>
                </a:solidFill>
                <a:latin typeface="Century Gothic"/>
                <a:cs typeface="Century Gothic"/>
              </a:defRPr>
            </a:lvl1pPr>
            <a:lvl2pPr marL="408324" indent="0">
              <a:buNone/>
              <a:defRPr sz="1400">
                <a:latin typeface="Century Gothic"/>
                <a:cs typeface="Century Gothic"/>
              </a:defRPr>
            </a:lvl2pPr>
            <a:lvl3pPr>
              <a:defRPr sz="1400">
                <a:latin typeface="Century Gothic"/>
                <a:cs typeface="Century Gothic"/>
              </a:defRPr>
            </a:lvl3pPr>
            <a:lvl4pPr>
              <a:defRPr sz="1400">
                <a:latin typeface="Century Gothic"/>
                <a:cs typeface="Century Gothic"/>
              </a:defRPr>
            </a:lvl4pPr>
            <a:lvl5pPr>
              <a:defRPr sz="1400">
                <a:latin typeface="Century Gothic"/>
                <a:cs typeface="Century Gothic"/>
              </a:defRPr>
            </a:lvl5pPr>
          </a:lstStyle>
          <a:p>
            <a:pPr lvl="0"/>
            <a:r>
              <a:rPr lang="en-US" dirty="0"/>
              <a:t>Name</a:t>
            </a:r>
          </a:p>
          <a:p>
            <a:pPr lvl="0"/>
            <a:endParaRPr lang="en-US" dirty="0"/>
          </a:p>
          <a:p>
            <a:pPr lvl="0"/>
            <a:endParaRPr lang="en-US" dirty="0"/>
          </a:p>
          <a:p>
            <a:pPr lvl="0"/>
            <a:endParaRPr lang="en-US" dirty="0"/>
          </a:p>
          <a:p>
            <a:pPr lvl="0"/>
            <a:endParaRPr lang="en-US" dirty="0"/>
          </a:p>
        </p:txBody>
      </p:sp>
      <p:sp>
        <p:nvSpPr>
          <p:cNvPr id="16" name="Text Placeholder 21">
            <a:extLst>
              <a:ext uri="{FF2B5EF4-FFF2-40B4-BE49-F238E27FC236}">
                <a16:creationId xmlns:a16="http://schemas.microsoft.com/office/drawing/2014/main" id="{30ACFC83-A80F-AD44-9A95-784075A2AC21}"/>
              </a:ext>
            </a:extLst>
          </p:cNvPr>
          <p:cNvSpPr>
            <a:spLocks noGrp="1"/>
          </p:cNvSpPr>
          <p:nvPr>
            <p:ph type="body" sz="quarter" idx="20" hasCustomPrompt="1"/>
          </p:nvPr>
        </p:nvSpPr>
        <p:spPr>
          <a:xfrm>
            <a:off x="5129993" y="4152744"/>
            <a:ext cx="1932771" cy="410579"/>
          </a:xfrm>
        </p:spPr>
        <p:txBody>
          <a:bodyPr>
            <a:noAutofit/>
          </a:bodyPr>
          <a:lstStyle>
            <a:lvl1pPr marL="0" indent="0" algn="ctr">
              <a:buNone/>
              <a:defRPr sz="1400">
                <a:solidFill>
                  <a:srgbClr val="000000"/>
                </a:solidFill>
                <a:latin typeface="Century Gothic"/>
                <a:cs typeface="Century Gothic"/>
              </a:defRPr>
            </a:lvl1pPr>
            <a:lvl2pPr marL="408324" indent="0">
              <a:buNone/>
              <a:defRPr sz="1400">
                <a:latin typeface="Century Gothic"/>
                <a:cs typeface="Century Gothic"/>
              </a:defRPr>
            </a:lvl2pPr>
            <a:lvl3pPr>
              <a:defRPr sz="1400">
                <a:latin typeface="Century Gothic"/>
                <a:cs typeface="Century Gothic"/>
              </a:defRPr>
            </a:lvl3pPr>
            <a:lvl4pPr>
              <a:defRPr sz="1400">
                <a:latin typeface="Century Gothic"/>
                <a:cs typeface="Century Gothic"/>
              </a:defRPr>
            </a:lvl4pPr>
            <a:lvl5pPr>
              <a:defRPr sz="1400">
                <a:latin typeface="Century Gothic"/>
                <a:cs typeface="Century Gothic"/>
              </a:defRPr>
            </a:lvl5pPr>
          </a:lstStyle>
          <a:p>
            <a:pPr lvl="0"/>
            <a:r>
              <a:rPr lang="en-US" dirty="0"/>
              <a:t>Title</a:t>
            </a:r>
          </a:p>
          <a:p>
            <a:pPr lvl="0"/>
            <a:endParaRPr lang="en-US" dirty="0"/>
          </a:p>
          <a:p>
            <a:pPr lvl="0"/>
            <a:endParaRPr lang="en-US" dirty="0"/>
          </a:p>
          <a:p>
            <a:pPr lvl="0"/>
            <a:endParaRPr lang="en-US" dirty="0"/>
          </a:p>
          <a:p>
            <a:pPr lvl="0"/>
            <a:endParaRPr lang="en-US" dirty="0"/>
          </a:p>
        </p:txBody>
      </p:sp>
      <p:sp>
        <p:nvSpPr>
          <p:cNvPr id="17" name="Text Placeholder 21">
            <a:extLst>
              <a:ext uri="{FF2B5EF4-FFF2-40B4-BE49-F238E27FC236}">
                <a16:creationId xmlns:a16="http://schemas.microsoft.com/office/drawing/2014/main" id="{E390F46A-3AF1-724E-B41C-4D895BFC24D4}"/>
              </a:ext>
            </a:extLst>
          </p:cNvPr>
          <p:cNvSpPr>
            <a:spLocks noGrp="1"/>
          </p:cNvSpPr>
          <p:nvPr>
            <p:ph type="body" sz="quarter" idx="21" hasCustomPrompt="1"/>
          </p:nvPr>
        </p:nvSpPr>
        <p:spPr>
          <a:xfrm>
            <a:off x="7311145" y="3860678"/>
            <a:ext cx="1932771" cy="410579"/>
          </a:xfrm>
        </p:spPr>
        <p:txBody>
          <a:bodyPr>
            <a:noAutofit/>
          </a:bodyPr>
          <a:lstStyle>
            <a:lvl1pPr marL="0" indent="0" algn="ctr">
              <a:buNone/>
              <a:defRPr sz="1800">
                <a:solidFill>
                  <a:srgbClr val="2379B4"/>
                </a:solidFill>
                <a:latin typeface="Century Gothic"/>
                <a:cs typeface="Century Gothic"/>
              </a:defRPr>
            </a:lvl1pPr>
            <a:lvl2pPr marL="408324" indent="0">
              <a:buNone/>
              <a:defRPr sz="1400">
                <a:latin typeface="Century Gothic"/>
                <a:cs typeface="Century Gothic"/>
              </a:defRPr>
            </a:lvl2pPr>
            <a:lvl3pPr>
              <a:defRPr sz="1400">
                <a:latin typeface="Century Gothic"/>
                <a:cs typeface="Century Gothic"/>
              </a:defRPr>
            </a:lvl3pPr>
            <a:lvl4pPr>
              <a:defRPr sz="1400">
                <a:latin typeface="Century Gothic"/>
                <a:cs typeface="Century Gothic"/>
              </a:defRPr>
            </a:lvl4pPr>
            <a:lvl5pPr>
              <a:defRPr sz="1400">
                <a:latin typeface="Century Gothic"/>
                <a:cs typeface="Century Gothic"/>
              </a:defRPr>
            </a:lvl5pPr>
          </a:lstStyle>
          <a:p>
            <a:pPr lvl="0"/>
            <a:r>
              <a:rPr lang="en-US" dirty="0"/>
              <a:t>Name</a:t>
            </a:r>
          </a:p>
          <a:p>
            <a:pPr lvl="0"/>
            <a:endParaRPr lang="en-US" dirty="0"/>
          </a:p>
          <a:p>
            <a:pPr lvl="0"/>
            <a:endParaRPr lang="en-US" dirty="0"/>
          </a:p>
          <a:p>
            <a:pPr lvl="0"/>
            <a:endParaRPr lang="en-US" dirty="0"/>
          </a:p>
          <a:p>
            <a:pPr lvl="0"/>
            <a:endParaRPr lang="en-US" dirty="0"/>
          </a:p>
        </p:txBody>
      </p:sp>
      <p:sp>
        <p:nvSpPr>
          <p:cNvPr id="18" name="Text Placeholder 21">
            <a:extLst>
              <a:ext uri="{FF2B5EF4-FFF2-40B4-BE49-F238E27FC236}">
                <a16:creationId xmlns:a16="http://schemas.microsoft.com/office/drawing/2014/main" id="{A52056A6-D3C6-544A-AC16-46CE3C26B818}"/>
              </a:ext>
            </a:extLst>
          </p:cNvPr>
          <p:cNvSpPr>
            <a:spLocks noGrp="1"/>
          </p:cNvSpPr>
          <p:nvPr>
            <p:ph type="body" sz="quarter" idx="22" hasCustomPrompt="1"/>
          </p:nvPr>
        </p:nvSpPr>
        <p:spPr>
          <a:xfrm>
            <a:off x="7311145" y="4152744"/>
            <a:ext cx="1932771" cy="410579"/>
          </a:xfrm>
        </p:spPr>
        <p:txBody>
          <a:bodyPr>
            <a:noAutofit/>
          </a:bodyPr>
          <a:lstStyle>
            <a:lvl1pPr marL="0" indent="0" algn="ctr">
              <a:buNone/>
              <a:defRPr sz="1400">
                <a:solidFill>
                  <a:srgbClr val="000000"/>
                </a:solidFill>
                <a:latin typeface="Century Gothic"/>
                <a:cs typeface="Century Gothic"/>
              </a:defRPr>
            </a:lvl1pPr>
            <a:lvl2pPr marL="408324" indent="0">
              <a:buNone/>
              <a:defRPr sz="1400">
                <a:latin typeface="Century Gothic"/>
                <a:cs typeface="Century Gothic"/>
              </a:defRPr>
            </a:lvl2pPr>
            <a:lvl3pPr>
              <a:defRPr sz="1400">
                <a:latin typeface="Century Gothic"/>
                <a:cs typeface="Century Gothic"/>
              </a:defRPr>
            </a:lvl3pPr>
            <a:lvl4pPr>
              <a:defRPr sz="1400">
                <a:latin typeface="Century Gothic"/>
                <a:cs typeface="Century Gothic"/>
              </a:defRPr>
            </a:lvl4pPr>
            <a:lvl5pPr>
              <a:defRPr sz="1400">
                <a:latin typeface="Century Gothic"/>
                <a:cs typeface="Century Gothic"/>
              </a:defRPr>
            </a:lvl5pPr>
          </a:lstStyle>
          <a:p>
            <a:pPr lvl="0"/>
            <a:r>
              <a:rPr lang="en-US" dirty="0"/>
              <a:t>Title</a:t>
            </a:r>
          </a:p>
          <a:p>
            <a:pPr lvl="0"/>
            <a:endParaRPr lang="en-US" dirty="0"/>
          </a:p>
          <a:p>
            <a:pPr lvl="0"/>
            <a:endParaRPr lang="en-US" dirty="0"/>
          </a:p>
          <a:p>
            <a:pPr lvl="0"/>
            <a:endParaRPr lang="en-US" dirty="0"/>
          </a:p>
          <a:p>
            <a:pPr lvl="0"/>
            <a:endParaRPr lang="en-US" dirty="0"/>
          </a:p>
        </p:txBody>
      </p:sp>
      <p:sp>
        <p:nvSpPr>
          <p:cNvPr id="19" name="Text Placeholder 21">
            <a:extLst>
              <a:ext uri="{FF2B5EF4-FFF2-40B4-BE49-F238E27FC236}">
                <a16:creationId xmlns:a16="http://schemas.microsoft.com/office/drawing/2014/main" id="{45711E98-754F-D741-9050-426CF689B7C4}"/>
              </a:ext>
            </a:extLst>
          </p:cNvPr>
          <p:cNvSpPr>
            <a:spLocks noGrp="1"/>
          </p:cNvSpPr>
          <p:nvPr>
            <p:ph type="body" sz="quarter" idx="23" hasCustomPrompt="1"/>
          </p:nvPr>
        </p:nvSpPr>
        <p:spPr>
          <a:xfrm>
            <a:off x="9490966" y="3860678"/>
            <a:ext cx="1932771" cy="410579"/>
          </a:xfrm>
        </p:spPr>
        <p:txBody>
          <a:bodyPr>
            <a:noAutofit/>
          </a:bodyPr>
          <a:lstStyle>
            <a:lvl1pPr marL="0" indent="0" algn="ctr">
              <a:buNone/>
              <a:defRPr sz="1800">
                <a:solidFill>
                  <a:srgbClr val="2379B4"/>
                </a:solidFill>
                <a:latin typeface="Century Gothic"/>
                <a:cs typeface="Century Gothic"/>
              </a:defRPr>
            </a:lvl1pPr>
            <a:lvl2pPr marL="408324" indent="0">
              <a:buNone/>
              <a:defRPr sz="1400">
                <a:latin typeface="Century Gothic"/>
                <a:cs typeface="Century Gothic"/>
              </a:defRPr>
            </a:lvl2pPr>
            <a:lvl3pPr>
              <a:defRPr sz="1400">
                <a:latin typeface="Century Gothic"/>
                <a:cs typeface="Century Gothic"/>
              </a:defRPr>
            </a:lvl3pPr>
            <a:lvl4pPr>
              <a:defRPr sz="1400">
                <a:latin typeface="Century Gothic"/>
                <a:cs typeface="Century Gothic"/>
              </a:defRPr>
            </a:lvl4pPr>
            <a:lvl5pPr>
              <a:defRPr sz="1400">
                <a:latin typeface="Century Gothic"/>
                <a:cs typeface="Century Gothic"/>
              </a:defRPr>
            </a:lvl5pPr>
          </a:lstStyle>
          <a:p>
            <a:pPr lvl="0"/>
            <a:r>
              <a:rPr lang="en-US" dirty="0"/>
              <a:t>Name</a:t>
            </a:r>
          </a:p>
          <a:p>
            <a:pPr lvl="0"/>
            <a:endParaRPr lang="en-US" dirty="0"/>
          </a:p>
          <a:p>
            <a:pPr lvl="0"/>
            <a:endParaRPr lang="en-US" dirty="0"/>
          </a:p>
          <a:p>
            <a:pPr lvl="0"/>
            <a:endParaRPr lang="en-US" dirty="0"/>
          </a:p>
          <a:p>
            <a:pPr lvl="0"/>
            <a:endParaRPr lang="en-US" dirty="0"/>
          </a:p>
        </p:txBody>
      </p:sp>
      <p:sp>
        <p:nvSpPr>
          <p:cNvPr id="20" name="Text Placeholder 21">
            <a:extLst>
              <a:ext uri="{FF2B5EF4-FFF2-40B4-BE49-F238E27FC236}">
                <a16:creationId xmlns:a16="http://schemas.microsoft.com/office/drawing/2014/main" id="{1F743026-077A-4943-B69D-A55BDE8E1458}"/>
              </a:ext>
            </a:extLst>
          </p:cNvPr>
          <p:cNvSpPr>
            <a:spLocks noGrp="1"/>
          </p:cNvSpPr>
          <p:nvPr>
            <p:ph type="body" sz="quarter" idx="24" hasCustomPrompt="1"/>
          </p:nvPr>
        </p:nvSpPr>
        <p:spPr>
          <a:xfrm>
            <a:off x="9490966" y="4152744"/>
            <a:ext cx="1932771" cy="410579"/>
          </a:xfrm>
        </p:spPr>
        <p:txBody>
          <a:bodyPr>
            <a:noAutofit/>
          </a:bodyPr>
          <a:lstStyle>
            <a:lvl1pPr marL="0" indent="0" algn="ctr">
              <a:buNone/>
              <a:defRPr sz="1400">
                <a:solidFill>
                  <a:srgbClr val="000000"/>
                </a:solidFill>
                <a:latin typeface="Century Gothic"/>
                <a:cs typeface="Century Gothic"/>
              </a:defRPr>
            </a:lvl1pPr>
            <a:lvl2pPr marL="408324" indent="0">
              <a:buNone/>
              <a:defRPr sz="1400">
                <a:latin typeface="Century Gothic"/>
                <a:cs typeface="Century Gothic"/>
              </a:defRPr>
            </a:lvl2pPr>
            <a:lvl3pPr>
              <a:defRPr sz="1400">
                <a:latin typeface="Century Gothic"/>
                <a:cs typeface="Century Gothic"/>
              </a:defRPr>
            </a:lvl3pPr>
            <a:lvl4pPr>
              <a:defRPr sz="1400">
                <a:latin typeface="Century Gothic"/>
                <a:cs typeface="Century Gothic"/>
              </a:defRPr>
            </a:lvl4pPr>
            <a:lvl5pPr>
              <a:defRPr sz="1400">
                <a:latin typeface="Century Gothic"/>
                <a:cs typeface="Century Gothic"/>
              </a:defRPr>
            </a:lvl5pPr>
          </a:lstStyle>
          <a:p>
            <a:pPr lvl="0"/>
            <a:r>
              <a:rPr lang="en-US" dirty="0"/>
              <a:t>Title</a:t>
            </a:r>
          </a:p>
          <a:p>
            <a:pPr lvl="0"/>
            <a:endParaRPr lang="en-US" dirty="0"/>
          </a:p>
          <a:p>
            <a:pPr lvl="0"/>
            <a:endParaRPr lang="en-US" dirty="0"/>
          </a:p>
          <a:p>
            <a:pPr lvl="0"/>
            <a:endParaRPr lang="en-US" dirty="0"/>
          </a:p>
          <a:p>
            <a:pPr lvl="0"/>
            <a:endParaRPr lang="en-US" dirty="0"/>
          </a:p>
        </p:txBody>
      </p:sp>
      <p:sp>
        <p:nvSpPr>
          <p:cNvPr id="22" name="Text Placeholder 10">
            <a:extLst>
              <a:ext uri="{FF2B5EF4-FFF2-40B4-BE49-F238E27FC236}">
                <a16:creationId xmlns:a16="http://schemas.microsoft.com/office/drawing/2014/main" id="{8FEC374D-92AA-CC46-866B-CA498E1720A3}"/>
              </a:ext>
            </a:extLst>
          </p:cNvPr>
          <p:cNvSpPr>
            <a:spLocks noGrp="1"/>
          </p:cNvSpPr>
          <p:nvPr>
            <p:ph type="body" sz="quarter" idx="25" hasCustomPrompt="1"/>
          </p:nvPr>
        </p:nvSpPr>
        <p:spPr>
          <a:xfrm>
            <a:off x="1" y="1"/>
            <a:ext cx="12191998" cy="1023730"/>
          </a:xfrm>
          <a:noFill/>
        </p:spPr>
        <p:txBody>
          <a:bodyPr anchor="ctr">
            <a:normAutofit/>
          </a:bodyPr>
          <a:lstStyle>
            <a:lvl1pPr marL="0" indent="0" algn="ctr">
              <a:buNone/>
              <a:defRPr sz="3200">
                <a:solidFill>
                  <a:srgbClr val="248DC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Our Team</a:t>
            </a:r>
          </a:p>
        </p:txBody>
      </p:sp>
    </p:spTree>
    <p:extLst>
      <p:ext uri="{BB962C8B-B14F-4D97-AF65-F5344CB8AC3E}">
        <p14:creationId xmlns:p14="http://schemas.microsoft.com/office/powerpoint/2010/main" val="7385376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am - Option 3">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64DD2EF1-0A65-2D41-82F6-46DDCAD98EC0}"/>
              </a:ext>
            </a:extLst>
          </p:cNvPr>
          <p:cNvSpPr>
            <a:spLocks noGrp="1"/>
          </p:cNvSpPr>
          <p:nvPr>
            <p:ph type="pic" sz="quarter" idx="10"/>
          </p:nvPr>
        </p:nvSpPr>
        <p:spPr>
          <a:xfrm>
            <a:off x="347868" y="1425348"/>
            <a:ext cx="1339267" cy="1337992"/>
          </a:xfrm>
          <a:prstGeom prst="ellipse">
            <a:avLst/>
          </a:prstGeom>
        </p:spPr>
        <p:txBody>
          <a:bodyPr>
            <a:normAutofit/>
          </a:bodyPr>
          <a:lstStyle>
            <a:lvl1pPr marL="0" indent="0" algn="ctr">
              <a:buNone/>
              <a:defRPr sz="1800"/>
            </a:lvl1pPr>
          </a:lstStyle>
          <a:p>
            <a:r>
              <a:rPr lang="en-US" dirty="0"/>
              <a:t>Click icon to add picture</a:t>
            </a:r>
          </a:p>
        </p:txBody>
      </p:sp>
      <p:sp>
        <p:nvSpPr>
          <p:cNvPr id="11" name="Text Placeholder 21">
            <a:extLst>
              <a:ext uri="{FF2B5EF4-FFF2-40B4-BE49-F238E27FC236}">
                <a16:creationId xmlns:a16="http://schemas.microsoft.com/office/drawing/2014/main" id="{40A6DC77-012F-8949-A4A6-5F19729F150D}"/>
              </a:ext>
            </a:extLst>
          </p:cNvPr>
          <p:cNvSpPr>
            <a:spLocks noGrp="1"/>
          </p:cNvSpPr>
          <p:nvPr>
            <p:ph type="body" sz="quarter" idx="15" hasCustomPrompt="1"/>
          </p:nvPr>
        </p:nvSpPr>
        <p:spPr>
          <a:xfrm>
            <a:off x="1982221" y="1425348"/>
            <a:ext cx="3055139" cy="284612"/>
          </a:xfrm>
        </p:spPr>
        <p:txBody>
          <a:bodyPr>
            <a:noAutofit/>
          </a:bodyPr>
          <a:lstStyle>
            <a:lvl1pPr marL="0" indent="0" algn="l">
              <a:buNone/>
              <a:defRPr sz="1800">
                <a:solidFill>
                  <a:srgbClr val="2379B4"/>
                </a:solidFill>
                <a:latin typeface="Century Gothic"/>
                <a:cs typeface="Century Gothic"/>
              </a:defRPr>
            </a:lvl1pPr>
            <a:lvl2pPr marL="408324" indent="0">
              <a:buNone/>
              <a:defRPr sz="1400">
                <a:latin typeface="Century Gothic"/>
                <a:cs typeface="Century Gothic"/>
              </a:defRPr>
            </a:lvl2pPr>
            <a:lvl3pPr>
              <a:defRPr sz="1400">
                <a:latin typeface="Century Gothic"/>
                <a:cs typeface="Century Gothic"/>
              </a:defRPr>
            </a:lvl3pPr>
            <a:lvl4pPr>
              <a:defRPr sz="1400">
                <a:latin typeface="Century Gothic"/>
                <a:cs typeface="Century Gothic"/>
              </a:defRPr>
            </a:lvl4pPr>
            <a:lvl5pPr>
              <a:defRPr sz="1400">
                <a:latin typeface="Century Gothic"/>
                <a:cs typeface="Century Gothic"/>
              </a:defRPr>
            </a:lvl5pPr>
          </a:lstStyle>
          <a:p>
            <a:pPr lvl="0"/>
            <a:r>
              <a:rPr lang="en-US" dirty="0"/>
              <a:t>Name</a:t>
            </a:r>
          </a:p>
          <a:p>
            <a:pPr lvl="0"/>
            <a:endParaRPr lang="en-US" dirty="0"/>
          </a:p>
          <a:p>
            <a:pPr lvl="0"/>
            <a:endParaRPr lang="en-US" dirty="0"/>
          </a:p>
          <a:p>
            <a:pPr lvl="0"/>
            <a:endParaRPr lang="en-US" dirty="0"/>
          </a:p>
          <a:p>
            <a:pPr lvl="0"/>
            <a:endParaRPr lang="en-US" dirty="0"/>
          </a:p>
        </p:txBody>
      </p:sp>
      <p:sp>
        <p:nvSpPr>
          <p:cNvPr id="12" name="Text Placeholder 21">
            <a:extLst>
              <a:ext uri="{FF2B5EF4-FFF2-40B4-BE49-F238E27FC236}">
                <a16:creationId xmlns:a16="http://schemas.microsoft.com/office/drawing/2014/main" id="{24BF47D4-A728-6C42-BD60-8E5BDC0A52DC}"/>
              </a:ext>
            </a:extLst>
          </p:cNvPr>
          <p:cNvSpPr>
            <a:spLocks noGrp="1"/>
          </p:cNvSpPr>
          <p:nvPr>
            <p:ph type="body" sz="quarter" idx="16" hasCustomPrompt="1"/>
          </p:nvPr>
        </p:nvSpPr>
        <p:spPr>
          <a:xfrm>
            <a:off x="1982221" y="1717413"/>
            <a:ext cx="3055143" cy="1105302"/>
          </a:xfrm>
        </p:spPr>
        <p:txBody>
          <a:bodyPr>
            <a:noAutofit/>
          </a:bodyPr>
          <a:lstStyle>
            <a:lvl1pPr marL="0" indent="0" algn="l">
              <a:buNone/>
              <a:defRPr sz="1400">
                <a:solidFill>
                  <a:srgbClr val="000000"/>
                </a:solidFill>
                <a:latin typeface="Century Gothic"/>
                <a:cs typeface="Century Gothic"/>
              </a:defRPr>
            </a:lvl1pPr>
            <a:lvl2pPr marL="408324" indent="0">
              <a:buNone/>
              <a:defRPr sz="1400">
                <a:latin typeface="Century Gothic"/>
                <a:cs typeface="Century Gothic"/>
              </a:defRPr>
            </a:lvl2pPr>
            <a:lvl3pPr>
              <a:defRPr sz="1400">
                <a:latin typeface="Century Gothic"/>
                <a:cs typeface="Century Gothic"/>
              </a:defRPr>
            </a:lvl3pPr>
            <a:lvl4pPr>
              <a:defRPr sz="1400">
                <a:latin typeface="Century Gothic"/>
                <a:cs typeface="Century Gothic"/>
              </a:defRPr>
            </a:lvl4pPr>
            <a:lvl5pPr>
              <a:defRPr sz="1400">
                <a:latin typeface="Century Gothic"/>
                <a:cs typeface="Century Gothic"/>
              </a:defRPr>
            </a:lvl5pPr>
          </a:lstStyle>
          <a:p>
            <a:pPr lvl="0"/>
            <a:r>
              <a:rPr lang="en-US" dirty="0"/>
              <a:t>Title</a:t>
            </a:r>
          </a:p>
          <a:p>
            <a:pPr lvl="0"/>
            <a:endParaRPr lang="en-US" dirty="0"/>
          </a:p>
          <a:p>
            <a:pPr lvl="0"/>
            <a:endParaRPr lang="en-US" dirty="0"/>
          </a:p>
          <a:p>
            <a:pPr lvl="0"/>
            <a:endParaRPr lang="en-US" dirty="0"/>
          </a:p>
          <a:p>
            <a:pPr lvl="0"/>
            <a:endParaRPr lang="en-US" dirty="0"/>
          </a:p>
        </p:txBody>
      </p:sp>
      <p:sp>
        <p:nvSpPr>
          <p:cNvPr id="22" name="Text Placeholder 10">
            <a:extLst>
              <a:ext uri="{FF2B5EF4-FFF2-40B4-BE49-F238E27FC236}">
                <a16:creationId xmlns:a16="http://schemas.microsoft.com/office/drawing/2014/main" id="{8FEC374D-92AA-CC46-866B-CA498E1720A3}"/>
              </a:ext>
            </a:extLst>
          </p:cNvPr>
          <p:cNvSpPr>
            <a:spLocks noGrp="1"/>
          </p:cNvSpPr>
          <p:nvPr>
            <p:ph type="body" sz="quarter" idx="25" hasCustomPrompt="1"/>
          </p:nvPr>
        </p:nvSpPr>
        <p:spPr>
          <a:xfrm>
            <a:off x="1" y="1"/>
            <a:ext cx="12191998" cy="1023730"/>
          </a:xfrm>
          <a:noFill/>
        </p:spPr>
        <p:txBody>
          <a:bodyPr anchor="ctr">
            <a:normAutofit/>
          </a:bodyPr>
          <a:lstStyle>
            <a:lvl1pPr marL="0" indent="0" algn="ctr">
              <a:buNone/>
              <a:defRPr sz="3200">
                <a:solidFill>
                  <a:srgbClr val="248DC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Our Team</a:t>
            </a:r>
          </a:p>
        </p:txBody>
      </p:sp>
      <p:sp>
        <p:nvSpPr>
          <p:cNvPr id="15" name="Picture Placeholder 10">
            <a:extLst>
              <a:ext uri="{FF2B5EF4-FFF2-40B4-BE49-F238E27FC236}">
                <a16:creationId xmlns:a16="http://schemas.microsoft.com/office/drawing/2014/main" id="{B4590CB7-63CF-9042-9B0C-9006C560C999}"/>
              </a:ext>
            </a:extLst>
          </p:cNvPr>
          <p:cNvSpPr>
            <a:spLocks noGrp="1"/>
          </p:cNvSpPr>
          <p:nvPr>
            <p:ph type="pic" sz="quarter" idx="26"/>
          </p:nvPr>
        </p:nvSpPr>
        <p:spPr>
          <a:xfrm>
            <a:off x="347868" y="3196998"/>
            <a:ext cx="1339267" cy="1337992"/>
          </a:xfrm>
          <a:prstGeom prst="ellipse">
            <a:avLst/>
          </a:prstGeom>
        </p:spPr>
        <p:txBody>
          <a:bodyPr>
            <a:normAutofit/>
          </a:bodyPr>
          <a:lstStyle>
            <a:lvl1pPr marL="0" indent="0" algn="ctr">
              <a:buNone/>
              <a:defRPr sz="1800"/>
            </a:lvl1pPr>
          </a:lstStyle>
          <a:p>
            <a:r>
              <a:rPr lang="en-US" dirty="0"/>
              <a:t>Click icon to add picture</a:t>
            </a:r>
          </a:p>
        </p:txBody>
      </p:sp>
      <p:sp>
        <p:nvSpPr>
          <p:cNvPr id="16" name="Text Placeholder 21">
            <a:extLst>
              <a:ext uri="{FF2B5EF4-FFF2-40B4-BE49-F238E27FC236}">
                <a16:creationId xmlns:a16="http://schemas.microsoft.com/office/drawing/2014/main" id="{9ABBB0F1-ABC0-3C40-9A48-B845AA4C75B9}"/>
              </a:ext>
            </a:extLst>
          </p:cNvPr>
          <p:cNvSpPr>
            <a:spLocks noGrp="1"/>
          </p:cNvSpPr>
          <p:nvPr>
            <p:ph type="body" sz="quarter" idx="27" hasCustomPrompt="1"/>
          </p:nvPr>
        </p:nvSpPr>
        <p:spPr>
          <a:xfrm>
            <a:off x="1982221" y="3196998"/>
            <a:ext cx="3055139" cy="284612"/>
          </a:xfrm>
        </p:spPr>
        <p:txBody>
          <a:bodyPr>
            <a:noAutofit/>
          </a:bodyPr>
          <a:lstStyle>
            <a:lvl1pPr marL="0" indent="0" algn="l">
              <a:buNone/>
              <a:defRPr sz="1800">
                <a:solidFill>
                  <a:srgbClr val="2379B4"/>
                </a:solidFill>
                <a:latin typeface="Century Gothic"/>
                <a:cs typeface="Century Gothic"/>
              </a:defRPr>
            </a:lvl1pPr>
            <a:lvl2pPr marL="408324" indent="0">
              <a:buNone/>
              <a:defRPr sz="1400">
                <a:latin typeface="Century Gothic"/>
                <a:cs typeface="Century Gothic"/>
              </a:defRPr>
            </a:lvl2pPr>
            <a:lvl3pPr>
              <a:defRPr sz="1400">
                <a:latin typeface="Century Gothic"/>
                <a:cs typeface="Century Gothic"/>
              </a:defRPr>
            </a:lvl3pPr>
            <a:lvl4pPr>
              <a:defRPr sz="1400">
                <a:latin typeface="Century Gothic"/>
                <a:cs typeface="Century Gothic"/>
              </a:defRPr>
            </a:lvl4pPr>
            <a:lvl5pPr>
              <a:defRPr sz="1400">
                <a:latin typeface="Century Gothic"/>
                <a:cs typeface="Century Gothic"/>
              </a:defRPr>
            </a:lvl5pPr>
          </a:lstStyle>
          <a:p>
            <a:pPr lvl="0"/>
            <a:r>
              <a:rPr lang="en-US" dirty="0"/>
              <a:t>Name</a:t>
            </a:r>
          </a:p>
          <a:p>
            <a:pPr lvl="0"/>
            <a:endParaRPr lang="en-US" dirty="0"/>
          </a:p>
          <a:p>
            <a:pPr lvl="0"/>
            <a:endParaRPr lang="en-US" dirty="0"/>
          </a:p>
          <a:p>
            <a:pPr lvl="0"/>
            <a:endParaRPr lang="en-US" dirty="0"/>
          </a:p>
          <a:p>
            <a:pPr lvl="0"/>
            <a:endParaRPr lang="en-US" dirty="0"/>
          </a:p>
        </p:txBody>
      </p:sp>
      <p:sp>
        <p:nvSpPr>
          <p:cNvPr id="17" name="Text Placeholder 21">
            <a:extLst>
              <a:ext uri="{FF2B5EF4-FFF2-40B4-BE49-F238E27FC236}">
                <a16:creationId xmlns:a16="http://schemas.microsoft.com/office/drawing/2014/main" id="{E6DAB4EA-EC8B-EE42-8B43-98BB1BC32D76}"/>
              </a:ext>
            </a:extLst>
          </p:cNvPr>
          <p:cNvSpPr>
            <a:spLocks noGrp="1"/>
          </p:cNvSpPr>
          <p:nvPr>
            <p:ph type="body" sz="quarter" idx="28" hasCustomPrompt="1"/>
          </p:nvPr>
        </p:nvSpPr>
        <p:spPr>
          <a:xfrm>
            <a:off x="1982221" y="3489063"/>
            <a:ext cx="3055143" cy="1105302"/>
          </a:xfrm>
        </p:spPr>
        <p:txBody>
          <a:bodyPr>
            <a:noAutofit/>
          </a:bodyPr>
          <a:lstStyle>
            <a:lvl1pPr marL="0" indent="0" algn="l">
              <a:buNone/>
              <a:defRPr sz="1400">
                <a:solidFill>
                  <a:srgbClr val="000000"/>
                </a:solidFill>
                <a:latin typeface="Century Gothic"/>
                <a:cs typeface="Century Gothic"/>
              </a:defRPr>
            </a:lvl1pPr>
            <a:lvl2pPr marL="408324" indent="0">
              <a:buNone/>
              <a:defRPr sz="1400">
                <a:latin typeface="Century Gothic"/>
                <a:cs typeface="Century Gothic"/>
              </a:defRPr>
            </a:lvl2pPr>
            <a:lvl3pPr>
              <a:defRPr sz="1400">
                <a:latin typeface="Century Gothic"/>
                <a:cs typeface="Century Gothic"/>
              </a:defRPr>
            </a:lvl3pPr>
            <a:lvl4pPr>
              <a:defRPr sz="1400">
                <a:latin typeface="Century Gothic"/>
                <a:cs typeface="Century Gothic"/>
              </a:defRPr>
            </a:lvl4pPr>
            <a:lvl5pPr>
              <a:defRPr sz="1400">
                <a:latin typeface="Century Gothic"/>
                <a:cs typeface="Century Gothic"/>
              </a:defRPr>
            </a:lvl5pPr>
          </a:lstStyle>
          <a:p>
            <a:pPr lvl="0"/>
            <a:r>
              <a:rPr lang="en-US" dirty="0"/>
              <a:t>Title</a:t>
            </a:r>
          </a:p>
          <a:p>
            <a:pPr lvl="0"/>
            <a:endParaRPr lang="en-US" dirty="0"/>
          </a:p>
          <a:p>
            <a:pPr lvl="0"/>
            <a:endParaRPr lang="en-US" dirty="0"/>
          </a:p>
          <a:p>
            <a:pPr lvl="0"/>
            <a:endParaRPr lang="en-US" dirty="0"/>
          </a:p>
          <a:p>
            <a:pPr lvl="0"/>
            <a:endParaRPr lang="en-US" dirty="0"/>
          </a:p>
        </p:txBody>
      </p:sp>
      <p:sp>
        <p:nvSpPr>
          <p:cNvPr id="18" name="Picture Placeholder 10">
            <a:extLst>
              <a:ext uri="{FF2B5EF4-FFF2-40B4-BE49-F238E27FC236}">
                <a16:creationId xmlns:a16="http://schemas.microsoft.com/office/drawing/2014/main" id="{4F3295D5-4043-2247-9306-3B435E7EDFCD}"/>
              </a:ext>
            </a:extLst>
          </p:cNvPr>
          <p:cNvSpPr>
            <a:spLocks noGrp="1"/>
          </p:cNvSpPr>
          <p:nvPr>
            <p:ph type="pic" sz="quarter" idx="29"/>
          </p:nvPr>
        </p:nvSpPr>
        <p:spPr>
          <a:xfrm>
            <a:off x="347868" y="4984976"/>
            <a:ext cx="1339267" cy="1337992"/>
          </a:xfrm>
          <a:prstGeom prst="ellipse">
            <a:avLst/>
          </a:prstGeom>
        </p:spPr>
        <p:txBody>
          <a:bodyPr>
            <a:normAutofit/>
          </a:bodyPr>
          <a:lstStyle>
            <a:lvl1pPr marL="0" indent="0" algn="ctr">
              <a:buNone/>
              <a:defRPr sz="1800"/>
            </a:lvl1pPr>
          </a:lstStyle>
          <a:p>
            <a:r>
              <a:rPr lang="en-US" dirty="0"/>
              <a:t>Click icon to add picture</a:t>
            </a:r>
          </a:p>
        </p:txBody>
      </p:sp>
      <p:sp>
        <p:nvSpPr>
          <p:cNvPr id="19" name="Text Placeholder 21">
            <a:extLst>
              <a:ext uri="{FF2B5EF4-FFF2-40B4-BE49-F238E27FC236}">
                <a16:creationId xmlns:a16="http://schemas.microsoft.com/office/drawing/2014/main" id="{6CABF8F5-44C4-4541-AC64-2B7F1795B450}"/>
              </a:ext>
            </a:extLst>
          </p:cNvPr>
          <p:cNvSpPr>
            <a:spLocks noGrp="1"/>
          </p:cNvSpPr>
          <p:nvPr>
            <p:ph type="body" sz="quarter" idx="30" hasCustomPrompt="1"/>
          </p:nvPr>
        </p:nvSpPr>
        <p:spPr>
          <a:xfrm>
            <a:off x="1982221" y="4984976"/>
            <a:ext cx="3055139" cy="284612"/>
          </a:xfrm>
        </p:spPr>
        <p:txBody>
          <a:bodyPr>
            <a:noAutofit/>
          </a:bodyPr>
          <a:lstStyle>
            <a:lvl1pPr marL="0" indent="0" algn="l">
              <a:buNone/>
              <a:defRPr sz="1800">
                <a:solidFill>
                  <a:srgbClr val="2379B4"/>
                </a:solidFill>
                <a:latin typeface="Century Gothic"/>
                <a:cs typeface="Century Gothic"/>
              </a:defRPr>
            </a:lvl1pPr>
            <a:lvl2pPr marL="408324" indent="0">
              <a:buNone/>
              <a:defRPr sz="1400">
                <a:latin typeface="Century Gothic"/>
                <a:cs typeface="Century Gothic"/>
              </a:defRPr>
            </a:lvl2pPr>
            <a:lvl3pPr>
              <a:defRPr sz="1400">
                <a:latin typeface="Century Gothic"/>
                <a:cs typeface="Century Gothic"/>
              </a:defRPr>
            </a:lvl3pPr>
            <a:lvl4pPr>
              <a:defRPr sz="1400">
                <a:latin typeface="Century Gothic"/>
                <a:cs typeface="Century Gothic"/>
              </a:defRPr>
            </a:lvl4pPr>
            <a:lvl5pPr>
              <a:defRPr sz="1400">
                <a:latin typeface="Century Gothic"/>
                <a:cs typeface="Century Gothic"/>
              </a:defRPr>
            </a:lvl5pPr>
          </a:lstStyle>
          <a:p>
            <a:pPr lvl="0"/>
            <a:r>
              <a:rPr lang="en-US" dirty="0"/>
              <a:t>Name</a:t>
            </a:r>
          </a:p>
          <a:p>
            <a:pPr lvl="0"/>
            <a:endParaRPr lang="en-US" dirty="0"/>
          </a:p>
          <a:p>
            <a:pPr lvl="0"/>
            <a:endParaRPr lang="en-US" dirty="0"/>
          </a:p>
          <a:p>
            <a:pPr lvl="0"/>
            <a:endParaRPr lang="en-US" dirty="0"/>
          </a:p>
          <a:p>
            <a:pPr lvl="0"/>
            <a:endParaRPr lang="en-US" dirty="0"/>
          </a:p>
        </p:txBody>
      </p:sp>
      <p:sp>
        <p:nvSpPr>
          <p:cNvPr id="20" name="Text Placeholder 21">
            <a:extLst>
              <a:ext uri="{FF2B5EF4-FFF2-40B4-BE49-F238E27FC236}">
                <a16:creationId xmlns:a16="http://schemas.microsoft.com/office/drawing/2014/main" id="{94BE83F4-B370-8642-924B-E08C02430727}"/>
              </a:ext>
            </a:extLst>
          </p:cNvPr>
          <p:cNvSpPr>
            <a:spLocks noGrp="1"/>
          </p:cNvSpPr>
          <p:nvPr>
            <p:ph type="body" sz="quarter" idx="31" hasCustomPrompt="1"/>
          </p:nvPr>
        </p:nvSpPr>
        <p:spPr>
          <a:xfrm>
            <a:off x="1982221" y="5277041"/>
            <a:ext cx="3055143" cy="1105302"/>
          </a:xfrm>
        </p:spPr>
        <p:txBody>
          <a:bodyPr>
            <a:noAutofit/>
          </a:bodyPr>
          <a:lstStyle>
            <a:lvl1pPr marL="0" indent="0" algn="l">
              <a:buNone/>
              <a:defRPr sz="1400">
                <a:solidFill>
                  <a:srgbClr val="000000"/>
                </a:solidFill>
                <a:latin typeface="Century Gothic"/>
                <a:cs typeface="Century Gothic"/>
              </a:defRPr>
            </a:lvl1pPr>
            <a:lvl2pPr marL="408324" indent="0">
              <a:buNone/>
              <a:defRPr sz="1400">
                <a:latin typeface="Century Gothic"/>
                <a:cs typeface="Century Gothic"/>
              </a:defRPr>
            </a:lvl2pPr>
            <a:lvl3pPr>
              <a:defRPr sz="1400">
                <a:latin typeface="Century Gothic"/>
                <a:cs typeface="Century Gothic"/>
              </a:defRPr>
            </a:lvl3pPr>
            <a:lvl4pPr>
              <a:defRPr sz="1400">
                <a:latin typeface="Century Gothic"/>
                <a:cs typeface="Century Gothic"/>
              </a:defRPr>
            </a:lvl4pPr>
            <a:lvl5pPr>
              <a:defRPr sz="1400">
                <a:latin typeface="Century Gothic"/>
                <a:cs typeface="Century Gothic"/>
              </a:defRPr>
            </a:lvl5pPr>
          </a:lstStyle>
          <a:p>
            <a:pPr lvl="0"/>
            <a:r>
              <a:rPr lang="en-US" dirty="0"/>
              <a:t>Title</a:t>
            </a:r>
          </a:p>
          <a:p>
            <a:pPr lvl="0"/>
            <a:endParaRPr lang="en-US" dirty="0"/>
          </a:p>
          <a:p>
            <a:pPr lvl="0"/>
            <a:endParaRPr lang="en-US" dirty="0"/>
          </a:p>
          <a:p>
            <a:pPr lvl="0"/>
            <a:endParaRPr lang="en-US" dirty="0"/>
          </a:p>
          <a:p>
            <a:pPr lvl="0"/>
            <a:endParaRPr lang="en-US" dirty="0"/>
          </a:p>
        </p:txBody>
      </p:sp>
      <p:sp>
        <p:nvSpPr>
          <p:cNvPr id="21" name="Picture Placeholder 10">
            <a:extLst>
              <a:ext uri="{FF2B5EF4-FFF2-40B4-BE49-F238E27FC236}">
                <a16:creationId xmlns:a16="http://schemas.microsoft.com/office/drawing/2014/main" id="{4F0AC147-16CF-564B-8288-F53175FC4A0F}"/>
              </a:ext>
            </a:extLst>
          </p:cNvPr>
          <p:cNvSpPr>
            <a:spLocks noGrp="1"/>
          </p:cNvSpPr>
          <p:nvPr>
            <p:ph type="pic" sz="quarter" idx="32"/>
          </p:nvPr>
        </p:nvSpPr>
        <p:spPr>
          <a:xfrm>
            <a:off x="6096000" y="1425348"/>
            <a:ext cx="1339267" cy="1337992"/>
          </a:xfrm>
          <a:prstGeom prst="ellipse">
            <a:avLst/>
          </a:prstGeom>
        </p:spPr>
        <p:txBody>
          <a:bodyPr>
            <a:normAutofit/>
          </a:bodyPr>
          <a:lstStyle>
            <a:lvl1pPr marL="0" indent="0" algn="ctr">
              <a:buNone/>
              <a:defRPr sz="1800"/>
            </a:lvl1pPr>
          </a:lstStyle>
          <a:p>
            <a:r>
              <a:rPr lang="en-US" dirty="0"/>
              <a:t>Click icon to add picture</a:t>
            </a:r>
          </a:p>
        </p:txBody>
      </p:sp>
      <p:sp>
        <p:nvSpPr>
          <p:cNvPr id="23" name="Text Placeholder 21">
            <a:extLst>
              <a:ext uri="{FF2B5EF4-FFF2-40B4-BE49-F238E27FC236}">
                <a16:creationId xmlns:a16="http://schemas.microsoft.com/office/drawing/2014/main" id="{DD9A8A4D-EED5-AA4A-8E9A-C214F93F9163}"/>
              </a:ext>
            </a:extLst>
          </p:cNvPr>
          <p:cNvSpPr>
            <a:spLocks noGrp="1"/>
          </p:cNvSpPr>
          <p:nvPr>
            <p:ph type="body" sz="quarter" idx="33" hasCustomPrompt="1"/>
          </p:nvPr>
        </p:nvSpPr>
        <p:spPr>
          <a:xfrm>
            <a:off x="7730353" y="1425348"/>
            <a:ext cx="3055139" cy="284612"/>
          </a:xfrm>
        </p:spPr>
        <p:txBody>
          <a:bodyPr>
            <a:noAutofit/>
          </a:bodyPr>
          <a:lstStyle>
            <a:lvl1pPr marL="0" indent="0" algn="l">
              <a:buNone/>
              <a:defRPr sz="1800">
                <a:solidFill>
                  <a:srgbClr val="2379B4"/>
                </a:solidFill>
                <a:latin typeface="Century Gothic"/>
                <a:cs typeface="Century Gothic"/>
              </a:defRPr>
            </a:lvl1pPr>
            <a:lvl2pPr marL="408324" indent="0">
              <a:buNone/>
              <a:defRPr sz="1400">
                <a:latin typeface="Century Gothic"/>
                <a:cs typeface="Century Gothic"/>
              </a:defRPr>
            </a:lvl2pPr>
            <a:lvl3pPr>
              <a:defRPr sz="1400">
                <a:latin typeface="Century Gothic"/>
                <a:cs typeface="Century Gothic"/>
              </a:defRPr>
            </a:lvl3pPr>
            <a:lvl4pPr>
              <a:defRPr sz="1400">
                <a:latin typeface="Century Gothic"/>
                <a:cs typeface="Century Gothic"/>
              </a:defRPr>
            </a:lvl4pPr>
            <a:lvl5pPr>
              <a:defRPr sz="1400">
                <a:latin typeface="Century Gothic"/>
                <a:cs typeface="Century Gothic"/>
              </a:defRPr>
            </a:lvl5pPr>
          </a:lstStyle>
          <a:p>
            <a:pPr lvl="0"/>
            <a:r>
              <a:rPr lang="en-US" dirty="0"/>
              <a:t>Name</a:t>
            </a:r>
          </a:p>
          <a:p>
            <a:pPr lvl="0"/>
            <a:endParaRPr lang="en-US" dirty="0"/>
          </a:p>
          <a:p>
            <a:pPr lvl="0"/>
            <a:endParaRPr lang="en-US" dirty="0"/>
          </a:p>
          <a:p>
            <a:pPr lvl="0"/>
            <a:endParaRPr lang="en-US" dirty="0"/>
          </a:p>
          <a:p>
            <a:pPr lvl="0"/>
            <a:endParaRPr lang="en-US" dirty="0"/>
          </a:p>
        </p:txBody>
      </p:sp>
      <p:sp>
        <p:nvSpPr>
          <p:cNvPr id="24" name="Text Placeholder 21">
            <a:extLst>
              <a:ext uri="{FF2B5EF4-FFF2-40B4-BE49-F238E27FC236}">
                <a16:creationId xmlns:a16="http://schemas.microsoft.com/office/drawing/2014/main" id="{EFB74E9B-6C0C-DD49-A618-325AFF6AEBA8}"/>
              </a:ext>
            </a:extLst>
          </p:cNvPr>
          <p:cNvSpPr>
            <a:spLocks noGrp="1"/>
          </p:cNvSpPr>
          <p:nvPr>
            <p:ph type="body" sz="quarter" idx="34" hasCustomPrompt="1"/>
          </p:nvPr>
        </p:nvSpPr>
        <p:spPr>
          <a:xfrm>
            <a:off x="7730353" y="1717413"/>
            <a:ext cx="3055143" cy="1105302"/>
          </a:xfrm>
        </p:spPr>
        <p:txBody>
          <a:bodyPr>
            <a:noAutofit/>
          </a:bodyPr>
          <a:lstStyle>
            <a:lvl1pPr marL="0" indent="0" algn="l">
              <a:buNone/>
              <a:defRPr sz="1400">
                <a:solidFill>
                  <a:srgbClr val="000000"/>
                </a:solidFill>
                <a:latin typeface="Century Gothic"/>
                <a:cs typeface="Century Gothic"/>
              </a:defRPr>
            </a:lvl1pPr>
            <a:lvl2pPr marL="408324" indent="0">
              <a:buNone/>
              <a:defRPr sz="1400">
                <a:latin typeface="Century Gothic"/>
                <a:cs typeface="Century Gothic"/>
              </a:defRPr>
            </a:lvl2pPr>
            <a:lvl3pPr>
              <a:defRPr sz="1400">
                <a:latin typeface="Century Gothic"/>
                <a:cs typeface="Century Gothic"/>
              </a:defRPr>
            </a:lvl3pPr>
            <a:lvl4pPr>
              <a:defRPr sz="1400">
                <a:latin typeface="Century Gothic"/>
                <a:cs typeface="Century Gothic"/>
              </a:defRPr>
            </a:lvl4pPr>
            <a:lvl5pPr>
              <a:defRPr sz="1400">
                <a:latin typeface="Century Gothic"/>
                <a:cs typeface="Century Gothic"/>
              </a:defRPr>
            </a:lvl5pPr>
          </a:lstStyle>
          <a:p>
            <a:pPr lvl="0"/>
            <a:r>
              <a:rPr lang="en-US" dirty="0"/>
              <a:t>Title</a:t>
            </a:r>
          </a:p>
          <a:p>
            <a:pPr lvl="0"/>
            <a:endParaRPr lang="en-US" dirty="0"/>
          </a:p>
          <a:p>
            <a:pPr lvl="0"/>
            <a:endParaRPr lang="en-US" dirty="0"/>
          </a:p>
          <a:p>
            <a:pPr lvl="0"/>
            <a:endParaRPr lang="en-US" dirty="0"/>
          </a:p>
          <a:p>
            <a:pPr lvl="0"/>
            <a:endParaRPr lang="en-US" dirty="0"/>
          </a:p>
        </p:txBody>
      </p:sp>
      <p:sp>
        <p:nvSpPr>
          <p:cNvPr id="25" name="Picture Placeholder 10">
            <a:extLst>
              <a:ext uri="{FF2B5EF4-FFF2-40B4-BE49-F238E27FC236}">
                <a16:creationId xmlns:a16="http://schemas.microsoft.com/office/drawing/2014/main" id="{B413403E-DF47-2245-9CAB-01BA902D6ED8}"/>
              </a:ext>
            </a:extLst>
          </p:cNvPr>
          <p:cNvSpPr>
            <a:spLocks noGrp="1"/>
          </p:cNvSpPr>
          <p:nvPr>
            <p:ph type="pic" sz="quarter" idx="35"/>
          </p:nvPr>
        </p:nvSpPr>
        <p:spPr>
          <a:xfrm>
            <a:off x="6096000" y="3196998"/>
            <a:ext cx="1339267" cy="1337992"/>
          </a:xfrm>
          <a:prstGeom prst="ellipse">
            <a:avLst/>
          </a:prstGeom>
        </p:spPr>
        <p:txBody>
          <a:bodyPr>
            <a:normAutofit/>
          </a:bodyPr>
          <a:lstStyle>
            <a:lvl1pPr marL="0" indent="0" algn="ctr">
              <a:buNone/>
              <a:defRPr sz="1800"/>
            </a:lvl1pPr>
          </a:lstStyle>
          <a:p>
            <a:r>
              <a:rPr lang="en-US" dirty="0"/>
              <a:t>Click icon to add picture</a:t>
            </a:r>
          </a:p>
        </p:txBody>
      </p:sp>
      <p:sp>
        <p:nvSpPr>
          <p:cNvPr id="26" name="Text Placeholder 21">
            <a:extLst>
              <a:ext uri="{FF2B5EF4-FFF2-40B4-BE49-F238E27FC236}">
                <a16:creationId xmlns:a16="http://schemas.microsoft.com/office/drawing/2014/main" id="{2EC71A2A-1577-694C-B440-430E88089650}"/>
              </a:ext>
            </a:extLst>
          </p:cNvPr>
          <p:cNvSpPr>
            <a:spLocks noGrp="1"/>
          </p:cNvSpPr>
          <p:nvPr>
            <p:ph type="body" sz="quarter" idx="36" hasCustomPrompt="1"/>
          </p:nvPr>
        </p:nvSpPr>
        <p:spPr>
          <a:xfrm>
            <a:off x="7730353" y="3196998"/>
            <a:ext cx="3055139" cy="284612"/>
          </a:xfrm>
        </p:spPr>
        <p:txBody>
          <a:bodyPr>
            <a:noAutofit/>
          </a:bodyPr>
          <a:lstStyle>
            <a:lvl1pPr marL="0" indent="0" algn="l">
              <a:buNone/>
              <a:defRPr sz="1800">
                <a:solidFill>
                  <a:srgbClr val="2379B4"/>
                </a:solidFill>
                <a:latin typeface="Century Gothic"/>
                <a:cs typeface="Century Gothic"/>
              </a:defRPr>
            </a:lvl1pPr>
            <a:lvl2pPr marL="408324" indent="0">
              <a:buNone/>
              <a:defRPr sz="1400">
                <a:latin typeface="Century Gothic"/>
                <a:cs typeface="Century Gothic"/>
              </a:defRPr>
            </a:lvl2pPr>
            <a:lvl3pPr>
              <a:defRPr sz="1400">
                <a:latin typeface="Century Gothic"/>
                <a:cs typeface="Century Gothic"/>
              </a:defRPr>
            </a:lvl3pPr>
            <a:lvl4pPr>
              <a:defRPr sz="1400">
                <a:latin typeface="Century Gothic"/>
                <a:cs typeface="Century Gothic"/>
              </a:defRPr>
            </a:lvl4pPr>
            <a:lvl5pPr>
              <a:defRPr sz="1400">
                <a:latin typeface="Century Gothic"/>
                <a:cs typeface="Century Gothic"/>
              </a:defRPr>
            </a:lvl5pPr>
          </a:lstStyle>
          <a:p>
            <a:pPr lvl="0"/>
            <a:r>
              <a:rPr lang="en-US" dirty="0"/>
              <a:t>Name</a:t>
            </a:r>
          </a:p>
          <a:p>
            <a:pPr lvl="0"/>
            <a:endParaRPr lang="en-US" dirty="0"/>
          </a:p>
          <a:p>
            <a:pPr lvl="0"/>
            <a:endParaRPr lang="en-US" dirty="0"/>
          </a:p>
          <a:p>
            <a:pPr lvl="0"/>
            <a:endParaRPr lang="en-US" dirty="0"/>
          </a:p>
          <a:p>
            <a:pPr lvl="0"/>
            <a:endParaRPr lang="en-US" dirty="0"/>
          </a:p>
        </p:txBody>
      </p:sp>
      <p:sp>
        <p:nvSpPr>
          <p:cNvPr id="27" name="Text Placeholder 21">
            <a:extLst>
              <a:ext uri="{FF2B5EF4-FFF2-40B4-BE49-F238E27FC236}">
                <a16:creationId xmlns:a16="http://schemas.microsoft.com/office/drawing/2014/main" id="{2441670B-44FC-0847-9444-BFF1FB5C919B}"/>
              </a:ext>
            </a:extLst>
          </p:cNvPr>
          <p:cNvSpPr>
            <a:spLocks noGrp="1"/>
          </p:cNvSpPr>
          <p:nvPr>
            <p:ph type="body" sz="quarter" idx="37" hasCustomPrompt="1"/>
          </p:nvPr>
        </p:nvSpPr>
        <p:spPr>
          <a:xfrm>
            <a:off x="7730353" y="3489063"/>
            <a:ext cx="3055143" cy="1105302"/>
          </a:xfrm>
        </p:spPr>
        <p:txBody>
          <a:bodyPr>
            <a:noAutofit/>
          </a:bodyPr>
          <a:lstStyle>
            <a:lvl1pPr marL="0" indent="0" algn="l">
              <a:buNone/>
              <a:defRPr sz="1400">
                <a:solidFill>
                  <a:srgbClr val="000000"/>
                </a:solidFill>
                <a:latin typeface="Century Gothic"/>
                <a:cs typeface="Century Gothic"/>
              </a:defRPr>
            </a:lvl1pPr>
            <a:lvl2pPr marL="408324" indent="0">
              <a:buNone/>
              <a:defRPr sz="1400">
                <a:latin typeface="Century Gothic"/>
                <a:cs typeface="Century Gothic"/>
              </a:defRPr>
            </a:lvl2pPr>
            <a:lvl3pPr>
              <a:defRPr sz="1400">
                <a:latin typeface="Century Gothic"/>
                <a:cs typeface="Century Gothic"/>
              </a:defRPr>
            </a:lvl3pPr>
            <a:lvl4pPr>
              <a:defRPr sz="1400">
                <a:latin typeface="Century Gothic"/>
                <a:cs typeface="Century Gothic"/>
              </a:defRPr>
            </a:lvl4pPr>
            <a:lvl5pPr>
              <a:defRPr sz="1400">
                <a:latin typeface="Century Gothic"/>
                <a:cs typeface="Century Gothic"/>
              </a:defRPr>
            </a:lvl5pPr>
          </a:lstStyle>
          <a:p>
            <a:pPr lvl="0"/>
            <a:r>
              <a:rPr lang="en-US" dirty="0"/>
              <a:t>Title</a:t>
            </a:r>
          </a:p>
          <a:p>
            <a:pPr lvl="0"/>
            <a:endParaRPr lang="en-US" dirty="0"/>
          </a:p>
          <a:p>
            <a:pPr lvl="0"/>
            <a:endParaRPr lang="en-US" dirty="0"/>
          </a:p>
          <a:p>
            <a:pPr lvl="0"/>
            <a:endParaRPr lang="en-US" dirty="0"/>
          </a:p>
          <a:p>
            <a:pPr lvl="0"/>
            <a:endParaRPr lang="en-US" dirty="0"/>
          </a:p>
        </p:txBody>
      </p:sp>
      <p:sp>
        <p:nvSpPr>
          <p:cNvPr id="28" name="Picture Placeholder 10">
            <a:extLst>
              <a:ext uri="{FF2B5EF4-FFF2-40B4-BE49-F238E27FC236}">
                <a16:creationId xmlns:a16="http://schemas.microsoft.com/office/drawing/2014/main" id="{86DA934B-90B8-6941-81ED-B720BD9EF624}"/>
              </a:ext>
            </a:extLst>
          </p:cNvPr>
          <p:cNvSpPr>
            <a:spLocks noGrp="1"/>
          </p:cNvSpPr>
          <p:nvPr>
            <p:ph type="pic" sz="quarter" idx="38"/>
          </p:nvPr>
        </p:nvSpPr>
        <p:spPr>
          <a:xfrm>
            <a:off x="6096000" y="4984976"/>
            <a:ext cx="1339267" cy="1337992"/>
          </a:xfrm>
          <a:prstGeom prst="ellipse">
            <a:avLst/>
          </a:prstGeom>
        </p:spPr>
        <p:txBody>
          <a:bodyPr>
            <a:normAutofit/>
          </a:bodyPr>
          <a:lstStyle>
            <a:lvl1pPr marL="0" indent="0" algn="ctr">
              <a:buNone/>
              <a:defRPr sz="1800"/>
            </a:lvl1pPr>
          </a:lstStyle>
          <a:p>
            <a:r>
              <a:rPr lang="en-US" dirty="0"/>
              <a:t>Click icon to add picture</a:t>
            </a:r>
          </a:p>
        </p:txBody>
      </p:sp>
      <p:sp>
        <p:nvSpPr>
          <p:cNvPr id="38" name="Text Placeholder 21">
            <a:extLst>
              <a:ext uri="{FF2B5EF4-FFF2-40B4-BE49-F238E27FC236}">
                <a16:creationId xmlns:a16="http://schemas.microsoft.com/office/drawing/2014/main" id="{7B47D4CA-280C-784E-B330-96DDA93B0038}"/>
              </a:ext>
            </a:extLst>
          </p:cNvPr>
          <p:cNvSpPr>
            <a:spLocks noGrp="1"/>
          </p:cNvSpPr>
          <p:nvPr>
            <p:ph type="body" sz="quarter" idx="39" hasCustomPrompt="1"/>
          </p:nvPr>
        </p:nvSpPr>
        <p:spPr>
          <a:xfrm>
            <a:off x="7730353" y="4984976"/>
            <a:ext cx="3055139" cy="284612"/>
          </a:xfrm>
        </p:spPr>
        <p:txBody>
          <a:bodyPr>
            <a:noAutofit/>
          </a:bodyPr>
          <a:lstStyle>
            <a:lvl1pPr marL="0" indent="0" algn="l">
              <a:buNone/>
              <a:defRPr sz="1800">
                <a:solidFill>
                  <a:srgbClr val="2379B4"/>
                </a:solidFill>
                <a:latin typeface="Century Gothic"/>
                <a:cs typeface="Century Gothic"/>
              </a:defRPr>
            </a:lvl1pPr>
            <a:lvl2pPr marL="408324" indent="0">
              <a:buNone/>
              <a:defRPr sz="1400">
                <a:latin typeface="Century Gothic"/>
                <a:cs typeface="Century Gothic"/>
              </a:defRPr>
            </a:lvl2pPr>
            <a:lvl3pPr>
              <a:defRPr sz="1400">
                <a:latin typeface="Century Gothic"/>
                <a:cs typeface="Century Gothic"/>
              </a:defRPr>
            </a:lvl3pPr>
            <a:lvl4pPr>
              <a:defRPr sz="1400">
                <a:latin typeface="Century Gothic"/>
                <a:cs typeface="Century Gothic"/>
              </a:defRPr>
            </a:lvl4pPr>
            <a:lvl5pPr>
              <a:defRPr sz="1400">
                <a:latin typeface="Century Gothic"/>
                <a:cs typeface="Century Gothic"/>
              </a:defRPr>
            </a:lvl5pPr>
          </a:lstStyle>
          <a:p>
            <a:pPr lvl="0"/>
            <a:r>
              <a:rPr lang="en-US" dirty="0"/>
              <a:t>Name</a:t>
            </a:r>
          </a:p>
          <a:p>
            <a:pPr lvl="0"/>
            <a:endParaRPr lang="en-US" dirty="0"/>
          </a:p>
          <a:p>
            <a:pPr lvl="0"/>
            <a:endParaRPr lang="en-US" dirty="0"/>
          </a:p>
          <a:p>
            <a:pPr lvl="0"/>
            <a:endParaRPr lang="en-US" dirty="0"/>
          </a:p>
          <a:p>
            <a:pPr lvl="0"/>
            <a:endParaRPr lang="en-US" dirty="0"/>
          </a:p>
        </p:txBody>
      </p:sp>
      <p:sp>
        <p:nvSpPr>
          <p:cNvPr id="39" name="Text Placeholder 21">
            <a:extLst>
              <a:ext uri="{FF2B5EF4-FFF2-40B4-BE49-F238E27FC236}">
                <a16:creationId xmlns:a16="http://schemas.microsoft.com/office/drawing/2014/main" id="{44E0B2A9-A5E7-414B-9D52-C701E453E668}"/>
              </a:ext>
            </a:extLst>
          </p:cNvPr>
          <p:cNvSpPr>
            <a:spLocks noGrp="1"/>
          </p:cNvSpPr>
          <p:nvPr>
            <p:ph type="body" sz="quarter" idx="40" hasCustomPrompt="1"/>
          </p:nvPr>
        </p:nvSpPr>
        <p:spPr>
          <a:xfrm>
            <a:off x="7730353" y="5277041"/>
            <a:ext cx="3055143" cy="1105302"/>
          </a:xfrm>
        </p:spPr>
        <p:txBody>
          <a:bodyPr>
            <a:noAutofit/>
          </a:bodyPr>
          <a:lstStyle>
            <a:lvl1pPr marL="0" indent="0" algn="l">
              <a:buNone/>
              <a:defRPr sz="1400">
                <a:solidFill>
                  <a:srgbClr val="000000"/>
                </a:solidFill>
                <a:latin typeface="Century Gothic"/>
                <a:cs typeface="Century Gothic"/>
              </a:defRPr>
            </a:lvl1pPr>
            <a:lvl2pPr marL="408324" indent="0">
              <a:buNone/>
              <a:defRPr sz="1400">
                <a:latin typeface="Century Gothic"/>
                <a:cs typeface="Century Gothic"/>
              </a:defRPr>
            </a:lvl2pPr>
            <a:lvl3pPr>
              <a:defRPr sz="1400">
                <a:latin typeface="Century Gothic"/>
                <a:cs typeface="Century Gothic"/>
              </a:defRPr>
            </a:lvl3pPr>
            <a:lvl4pPr>
              <a:defRPr sz="1400">
                <a:latin typeface="Century Gothic"/>
                <a:cs typeface="Century Gothic"/>
              </a:defRPr>
            </a:lvl4pPr>
            <a:lvl5pPr>
              <a:defRPr sz="1400">
                <a:latin typeface="Century Gothic"/>
                <a:cs typeface="Century Gothic"/>
              </a:defRPr>
            </a:lvl5pPr>
          </a:lstStyle>
          <a:p>
            <a:pPr lvl="0"/>
            <a:r>
              <a:rPr lang="en-US" dirty="0"/>
              <a:t>Title</a:t>
            </a:r>
          </a:p>
          <a:p>
            <a:pPr lvl="0"/>
            <a:endParaRPr lang="en-US" dirty="0"/>
          </a:p>
          <a:p>
            <a:pPr lvl="0"/>
            <a:endParaRPr lang="en-US" dirty="0"/>
          </a:p>
          <a:p>
            <a:pPr lvl="0"/>
            <a:endParaRPr lang="en-US" dirty="0"/>
          </a:p>
          <a:p>
            <a:pPr lvl="0"/>
            <a:endParaRPr lang="en-US" dirty="0"/>
          </a:p>
        </p:txBody>
      </p:sp>
    </p:spTree>
    <p:extLst>
      <p:ext uri="{BB962C8B-B14F-4D97-AF65-F5344CB8AC3E}">
        <p14:creationId xmlns:p14="http://schemas.microsoft.com/office/powerpoint/2010/main" val="8269864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FDB910-BB3D-C640-BFC7-77DE7F90A865}"/>
              </a:ext>
            </a:extLst>
          </p:cNvPr>
          <p:cNvSpPr/>
          <p:nvPr userDrawn="1"/>
        </p:nvSpPr>
        <p:spPr>
          <a:xfrm>
            <a:off x="1" y="0"/>
            <a:ext cx="4064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8F95FC4-8349-B24B-BCE0-B5083C019932}"/>
              </a:ext>
            </a:extLst>
          </p:cNvPr>
          <p:cNvSpPr>
            <a:spLocks noGrp="1"/>
          </p:cNvSpPr>
          <p:nvPr>
            <p:ph type="title"/>
          </p:nvPr>
        </p:nvSpPr>
        <p:spPr>
          <a:xfrm>
            <a:off x="347868" y="457199"/>
            <a:ext cx="3487531" cy="5411787"/>
          </a:xfrm>
          <a:prstGeom prst="rect">
            <a:avLst/>
          </a:prstGeom>
        </p:spPr>
        <p:txBody>
          <a:bodyPr anchor="ctr">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B23C370-A58B-BA41-B851-B57E10A4073E}"/>
              </a:ext>
            </a:extLst>
          </p:cNvPr>
          <p:cNvSpPr>
            <a:spLocks noGrp="1"/>
          </p:cNvSpPr>
          <p:nvPr>
            <p:ph idx="1"/>
          </p:nvPr>
        </p:nvSpPr>
        <p:spPr>
          <a:xfrm>
            <a:off x="4282068" y="457201"/>
            <a:ext cx="7562064" cy="5411787"/>
          </a:xfrm>
          <a:prstGeom prst="rect">
            <a:avLst/>
          </a:prstGeom>
        </p:spPr>
        <p:txBody>
          <a:bodyPr/>
          <a:lstStyle>
            <a:lvl1pPr>
              <a:defRPr sz="2400"/>
            </a:lvl1pPr>
            <a:lvl2pPr>
              <a:defRPr sz="20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30198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398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77BC2-CD84-4968-A4CF-A8B81174D2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1E82C4-645C-489F-A9DA-460D925D54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BAC912-7F49-4CC0-A719-519B1875E5BD}"/>
              </a:ext>
            </a:extLst>
          </p:cNvPr>
          <p:cNvSpPr>
            <a:spLocks noGrp="1"/>
          </p:cNvSpPr>
          <p:nvPr>
            <p:ph type="dt" sz="half" idx="10"/>
          </p:nvPr>
        </p:nvSpPr>
        <p:spPr/>
        <p:txBody>
          <a:bodyPr/>
          <a:lstStyle/>
          <a:p>
            <a:fld id="{1DAC69D2-55B4-43A8-A16D-F003D7F2C70E}" type="datetimeFigureOut">
              <a:rPr lang="en-US" smtClean="0"/>
              <a:t>8/24/2021</a:t>
            </a:fld>
            <a:endParaRPr lang="en-US" dirty="0"/>
          </a:p>
        </p:txBody>
      </p:sp>
      <p:sp>
        <p:nvSpPr>
          <p:cNvPr id="5" name="Footer Placeholder 4">
            <a:extLst>
              <a:ext uri="{FF2B5EF4-FFF2-40B4-BE49-F238E27FC236}">
                <a16:creationId xmlns:a16="http://schemas.microsoft.com/office/drawing/2014/main" id="{95A1184D-D2C8-4B41-984E-1B9DBA9C612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FED29C6-4379-4C28-AC70-1712180AE354}"/>
              </a:ext>
            </a:extLst>
          </p:cNvPr>
          <p:cNvSpPr>
            <a:spLocks noGrp="1"/>
          </p:cNvSpPr>
          <p:nvPr>
            <p:ph type="sldNum" sz="quarter" idx="12"/>
          </p:nvPr>
        </p:nvSpPr>
        <p:spPr/>
        <p:txBody>
          <a:bodyPr/>
          <a:lstStyle/>
          <a:p>
            <a:fld id="{22D2A0DE-EF60-4C6B-A144-4290B4CFD553}" type="slidenum">
              <a:rPr lang="en-US" smtClean="0"/>
              <a:t>‹#›</a:t>
            </a:fld>
            <a:endParaRPr lang="en-US" dirty="0"/>
          </a:p>
        </p:txBody>
      </p:sp>
    </p:spTree>
    <p:extLst>
      <p:ext uri="{BB962C8B-B14F-4D97-AF65-F5344CB8AC3E}">
        <p14:creationId xmlns:p14="http://schemas.microsoft.com/office/powerpoint/2010/main" val="2545130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B17D6F-B919-0949-8779-0F0F4284E57D}"/>
              </a:ext>
            </a:extLst>
          </p:cNvPr>
          <p:cNvSpPr/>
          <p:nvPr userDrawn="1"/>
        </p:nvSpPr>
        <p:spPr>
          <a:xfrm>
            <a:off x="0" y="0"/>
            <a:ext cx="5830957" cy="6868758"/>
          </a:xfrm>
          <a:custGeom>
            <a:avLst/>
            <a:gdLst>
              <a:gd name="connsiteX0" fmla="*/ 0 w 2968487"/>
              <a:gd name="connsiteY0" fmla="*/ 0 h 6868758"/>
              <a:gd name="connsiteX1" fmla="*/ 2968487 w 2968487"/>
              <a:gd name="connsiteY1" fmla="*/ 0 h 6868758"/>
              <a:gd name="connsiteX2" fmla="*/ 2968487 w 2968487"/>
              <a:gd name="connsiteY2" fmla="*/ 6868758 h 6868758"/>
              <a:gd name="connsiteX3" fmla="*/ 0 w 2968487"/>
              <a:gd name="connsiteY3" fmla="*/ 6868758 h 6868758"/>
              <a:gd name="connsiteX4" fmla="*/ 0 w 2968487"/>
              <a:gd name="connsiteY4" fmla="*/ 0 h 6868758"/>
              <a:gd name="connsiteX0" fmla="*/ 0 w 5830957"/>
              <a:gd name="connsiteY0" fmla="*/ 0 h 6868758"/>
              <a:gd name="connsiteX1" fmla="*/ 2968487 w 5830957"/>
              <a:gd name="connsiteY1" fmla="*/ 0 h 6868758"/>
              <a:gd name="connsiteX2" fmla="*/ 5830957 w 5830957"/>
              <a:gd name="connsiteY2" fmla="*/ 6868758 h 6868758"/>
              <a:gd name="connsiteX3" fmla="*/ 0 w 5830957"/>
              <a:gd name="connsiteY3" fmla="*/ 6868758 h 6868758"/>
              <a:gd name="connsiteX4" fmla="*/ 0 w 5830957"/>
              <a:gd name="connsiteY4" fmla="*/ 0 h 6868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0957" h="6868758">
                <a:moveTo>
                  <a:pt x="0" y="0"/>
                </a:moveTo>
                <a:lnTo>
                  <a:pt x="2968487" y="0"/>
                </a:lnTo>
                <a:lnTo>
                  <a:pt x="5830957" y="6868758"/>
                </a:lnTo>
                <a:lnTo>
                  <a:pt x="0" y="686875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0">
            <a:extLst>
              <a:ext uri="{FF2B5EF4-FFF2-40B4-BE49-F238E27FC236}">
                <a16:creationId xmlns:a16="http://schemas.microsoft.com/office/drawing/2014/main" id="{67639B88-DEA3-8D4E-BC09-48C6FCCDA8CF}"/>
              </a:ext>
            </a:extLst>
          </p:cNvPr>
          <p:cNvSpPr>
            <a:spLocks noGrp="1"/>
          </p:cNvSpPr>
          <p:nvPr>
            <p:ph type="body" sz="quarter" idx="25" hasCustomPrompt="1"/>
          </p:nvPr>
        </p:nvSpPr>
        <p:spPr>
          <a:xfrm>
            <a:off x="347869" y="2911756"/>
            <a:ext cx="4288678" cy="1023730"/>
          </a:xfrm>
          <a:noFill/>
        </p:spPr>
        <p:txBody>
          <a:bodyPr anchor="ctr">
            <a:normAutofit/>
          </a:bodyPr>
          <a:lstStyle>
            <a:lvl1pPr marL="0" indent="0" algn="l">
              <a:buNone/>
              <a:defRPr sz="4800">
                <a:solidFill>
                  <a:schemeClr val="bg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Agenda</a:t>
            </a:r>
          </a:p>
        </p:txBody>
      </p:sp>
    </p:spTree>
    <p:extLst>
      <p:ext uri="{BB962C8B-B14F-4D97-AF65-F5344CB8AC3E}">
        <p14:creationId xmlns:p14="http://schemas.microsoft.com/office/powerpoint/2010/main" val="147071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 Wedge">
    <p:spTree>
      <p:nvGrpSpPr>
        <p:cNvPr id="1" name=""/>
        <p:cNvGrpSpPr/>
        <p:nvPr/>
      </p:nvGrpSpPr>
      <p:grpSpPr>
        <a:xfrm>
          <a:off x="0" y="0"/>
          <a:ext cx="0" cy="0"/>
          <a:chOff x="0" y="0"/>
          <a:chExt cx="0" cy="0"/>
        </a:xfrm>
      </p:grpSpPr>
      <p:sp>
        <p:nvSpPr>
          <p:cNvPr id="15" name="Rectangle 1">
            <a:extLst>
              <a:ext uri="{FF2B5EF4-FFF2-40B4-BE49-F238E27FC236}">
                <a16:creationId xmlns:a16="http://schemas.microsoft.com/office/drawing/2014/main" id="{6445C95E-62CD-0F4C-998F-ABAA4140C3EB}"/>
              </a:ext>
            </a:extLst>
          </p:cNvPr>
          <p:cNvSpPr/>
          <p:nvPr userDrawn="1"/>
        </p:nvSpPr>
        <p:spPr>
          <a:xfrm>
            <a:off x="0" y="0"/>
            <a:ext cx="5830957" cy="6868758"/>
          </a:xfrm>
          <a:custGeom>
            <a:avLst/>
            <a:gdLst>
              <a:gd name="connsiteX0" fmla="*/ 0 w 2968487"/>
              <a:gd name="connsiteY0" fmla="*/ 0 h 6868758"/>
              <a:gd name="connsiteX1" fmla="*/ 2968487 w 2968487"/>
              <a:gd name="connsiteY1" fmla="*/ 0 h 6868758"/>
              <a:gd name="connsiteX2" fmla="*/ 2968487 w 2968487"/>
              <a:gd name="connsiteY2" fmla="*/ 6868758 h 6868758"/>
              <a:gd name="connsiteX3" fmla="*/ 0 w 2968487"/>
              <a:gd name="connsiteY3" fmla="*/ 6868758 h 6868758"/>
              <a:gd name="connsiteX4" fmla="*/ 0 w 2968487"/>
              <a:gd name="connsiteY4" fmla="*/ 0 h 6868758"/>
              <a:gd name="connsiteX0" fmla="*/ 0 w 5830957"/>
              <a:gd name="connsiteY0" fmla="*/ 0 h 6868758"/>
              <a:gd name="connsiteX1" fmla="*/ 2968487 w 5830957"/>
              <a:gd name="connsiteY1" fmla="*/ 0 h 6868758"/>
              <a:gd name="connsiteX2" fmla="*/ 5830957 w 5830957"/>
              <a:gd name="connsiteY2" fmla="*/ 6868758 h 6868758"/>
              <a:gd name="connsiteX3" fmla="*/ 0 w 5830957"/>
              <a:gd name="connsiteY3" fmla="*/ 6868758 h 6868758"/>
              <a:gd name="connsiteX4" fmla="*/ 0 w 5830957"/>
              <a:gd name="connsiteY4" fmla="*/ 0 h 6868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0957" h="6868758">
                <a:moveTo>
                  <a:pt x="0" y="0"/>
                </a:moveTo>
                <a:lnTo>
                  <a:pt x="2968487" y="0"/>
                </a:lnTo>
                <a:lnTo>
                  <a:pt x="5830957" y="6868758"/>
                </a:lnTo>
                <a:lnTo>
                  <a:pt x="0" y="686875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0">
            <a:extLst>
              <a:ext uri="{FF2B5EF4-FFF2-40B4-BE49-F238E27FC236}">
                <a16:creationId xmlns:a16="http://schemas.microsoft.com/office/drawing/2014/main" id="{1A38B9E9-D454-E34B-9AC8-49FD9A4594D3}"/>
              </a:ext>
            </a:extLst>
          </p:cNvPr>
          <p:cNvSpPr>
            <a:spLocks noGrp="1"/>
          </p:cNvSpPr>
          <p:nvPr>
            <p:ph type="body" sz="quarter" idx="25" hasCustomPrompt="1"/>
          </p:nvPr>
        </p:nvSpPr>
        <p:spPr>
          <a:xfrm>
            <a:off x="347869" y="2911756"/>
            <a:ext cx="3245085" cy="1023730"/>
          </a:xfrm>
          <a:noFill/>
        </p:spPr>
        <p:txBody>
          <a:bodyPr anchor="ctr">
            <a:normAutofit/>
          </a:bodyPr>
          <a:lstStyle>
            <a:lvl1pPr marL="0" indent="0" algn="l">
              <a:buNone/>
              <a:defRPr sz="4800">
                <a:solidFill>
                  <a:schemeClr val="bg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Agenda</a:t>
            </a:r>
          </a:p>
        </p:txBody>
      </p:sp>
      <p:sp>
        <p:nvSpPr>
          <p:cNvPr id="18" name="Text Placeholder 17">
            <a:extLst>
              <a:ext uri="{FF2B5EF4-FFF2-40B4-BE49-F238E27FC236}">
                <a16:creationId xmlns:a16="http://schemas.microsoft.com/office/drawing/2014/main" id="{A3C319B3-F204-1541-822A-62F041D4DA93}"/>
              </a:ext>
            </a:extLst>
          </p:cNvPr>
          <p:cNvSpPr>
            <a:spLocks noGrp="1"/>
          </p:cNvSpPr>
          <p:nvPr>
            <p:ph type="body" sz="quarter" idx="26" hasCustomPrompt="1"/>
          </p:nvPr>
        </p:nvSpPr>
        <p:spPr>
          <a:xfrm>
            <a:off x="3763963" y="965210"/>
            <a:ext cx="8149741" cy="934411"/>
          </a:xfrm>
        </p:spPr>
        <p:txBody>
          <a:bodyPr/>
          <a:lstStyle>
            <a:lvl1pPr>
              <a:buFont typeface="Arial" panose="020B0604020202020204" pitchFamily="34" charset="0"/>
              <a:buChar char="•"/>
              <a:defRPr sz="2800"/>
            </a:lvl1pPr>
            <a:lvl2pPr>
              <a:buNone/>
              <a:defRPr sz="2800"/>
            </a:lvl2pPr>
          </a:lstStyle>
          <a:p>
            <a:pPr lvl="0"/>
            <a:r>
              <a:rPr lang="en-US" dirty="0"/>
              <a:t>Item one</a:t>
            </a:r>
          </a:p>
        </p:txBody>
      </p:sp>
      <p:sp>
        <p:nvSpPr>
          <p:cNvPr id="19" name="Text Placeholder 17">
            <a:extLst>
              <a:ext uri="{FF2B5EF4-FFF2-40B4-BE49-F238E27FC236}">
                <a16:creationId xmlns:a16="http://schemas.microsoft.com/office/drawing/2014/main" id="{8CDC0FCA-1B74-824B-81D0-98BCF274001B}"/>
              </a:ext>
            </a:extLst>
          </p:cNvPr>
          <p:cNvSpPr>
            <a:spLocks noGrp="1"/>
          </p:cNvSpPr>
          <p:nvPr>
            <p:ph type="body" sz="quarter" idx="27" hasCustomPrompt="1"/>
          </p:nvPr>
        </p:nvSpPr>
        <p:spPr>
          <a:xfrm>
            <a:off x="4202553" y="2038636"/>
            <a:ext cx="7711151" cy="934411"/>
          </a:xfrm>
        </p:spPr>
        <p:txBody>
          <a:bodyPr/>
          <a:lstStyle>
            <a:lvl1pPr>
              <a:buNone/>
              <a:defRPr sz="2800"/>
            </a:lvl1pPr>
            <a:lvl2pPr>
              <a:buNone/>
              <a:defRPr sz="2800"/>
            </a:lvl2pPr>
          </a:lstStyle>
          <a:p>
            <a:pPr lvl="0"/>
            <a:r>
              <a:rPr lang="en-US" dirty="0"/>
              <a:t>Item two</a:t>
            </a:r>
          </a:p>
        </p:txBody>
      </p:sp>
      <p:sp>
        <p:nvSpPr>
          <p:cNvPr id="20" name="Text Placeholder 17">
            <a:extLst>
              <a:ext uri="{FF2B5EF4-FFF2-40B4-BE49-F238E27FC236}">
                <a16:creationId xmlns:a16="http://schemas.microsoft.com/office/drawing/2014/main" id="{DD4897C6-A8BA-0A43-82D6-4357CF98F061}"/>
              </a:ext>
            </a:extLst>
          </p:cNvPr>
          <p:cNvSpPr>
            <a:spLocks noGrp="1"/>
          </p:cNvSpPr>
          <p:nvPr>
            <p:ph type="body" sz="quarter" idx="28" hasCustomPrompt="1"/>
          </p:nvPr>
        </p:nvSpPr>
        <p:spPr>
          <a:xfrm>
            <a:off x="4664764" y="3112062"/>
            <a:ext cx="7248939" cy="934411"/>
          </a:xfrm>
        </p:spPr>
        <p:txBody>
          <a:bodyPr/>
          <a:lstStyle>
            <a:lvl1pPr>
              <a:buNone/>
              <a:defRPr sz="2800"/>
            </a:lvl1pPr>
            <a:lvl2pPr>
              <a:buNone/>
              <a:defRPr sz="2800"/>
            </a:lvl2pPr>
          </a:lstStyle>
          <a:p>
            <a:pPr lvl="0"/>
            <a:r>
              <a:rPr lang="en-US" dirty="0"/>
              <a:t>Item three</a:t>
            </a:r>
          </a:p>
        </p:txBody>
      </p:sp>
      <p:sp>
        <p:nvSpPr>
          <p:cNvPr id="21" name="Text Placeholder 17">
            <a:extLst>
              <a:ext uri="{FF2B5EF4-FFF2-40B4-BE49-F238E27FC236}">
                <a16:creationId xmlns:a16="http://schemas.microsoft.com/office/drawing/2014/main" id="{964B7E04-0A81-A84D-900A-3897DD522B6B}"/>
              </a:ext>
            </a:extLst>
          </p:cNvPr>
          <p:cNvSpPr>
            <a:spLocks noGrp="1"/>
          </p:cNvSpPr>
          <p:nvPr>
            <p:ph type="body" sz="quarter" idx="29" hasCustomPrompt="1"/>
          </p:nvPr>
        </p:nvSpPr>
        <p:spPr>
          <a:xfrm>
            <a:off x="5115339" y="4185488"/>
            <a:ext cx="6798364" cy="934411"/>
          </a:xfrm>
        </p:spPr>
        <p:txBody>
          <a:bodyPr/>
          <a:lstStyle>
            <a:lvl1pPr>
              <a:buNone/>
              <a:defRPr sz="2800"/>
            </a:lvl1pPr>
            <a:lvl2pPr>
              <a:buNone/>
              <a:defRPr sz="2800"/>
            </a:lvl2pPr>
          </a:lstStyle>
          <a:p>
            <a:pPr lvl="0"/>
            <a:r>
              <a:rPr lang="en-US" dirty="0"/>
              <a:t>Item four</a:t>
            </a:r>
          </a:p>
        </p:txBody>
      </p:sp>
      <p:sp>
        <p:nvSpPr>
          <p:cNvPr id="22" name="Text Placeholder 17">
            <a:extLst>
              <a:ext uri="{FF2B5EF4-FFF2-40B4-BE49-F238E27FC236}">
                <a16:creationId xmlns:a16="http://schemas.microsoft.com/office/drawing/2014/main" id="{DE83453A-0A09-3B46-9E32-EFB43683E8A0}"/>
              </a:ext>
            </a:extLst>
          </p:cNvPr>
          <p:cNvSpPr>
            <a:spLocks noGrp="1"/>
          </p:cNvSpPr>
          <p:nvPr>
            <p:ph type="body" sz="quarter" idx="30" hasCustomPrompt="1"/>
          </p:nvPr>
        </p:nvSpPr>
        <p:spPr>
          <a:xfrm>
            <a:off x="5565913" y="5258914"/>
            <a:ext cx="6347790" cy="934411"/>
          </a:xfrm>
        </p:spPr>
        <p:txBody>
          <a:bodyPr/>
          <a:lstStyle>
            <a:lvl1pPr>
              <a:buNone/>
              <a:defRPr sz="2800"/>
            </a:lvl1pPr>
            <a:lvl2pPr>
              <a:buNone/>
              <a:defRPr sz="2800"/>
            </a:lvl2pPr>
          </a:lstStyle>
          <a:p>
            <a:pPr lvl="0"/>
            <a:r>
              <a:rPr lang="en-US" dirty="0"/>
              <a:t>Item five</a:t>
            </a:r>
          </a:p>
        </p:txBody>
      </p:sp>
    </p:spTree>
    <p:extLst>
      <p:ext uri="{BB962C8B-B14F-4D97-AF65-F5344CB8AC3E}">
        <p14:creationId xmlns:p14="http://schemas.microsoft.com/office/powerpoint/2010/main" val="2911134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EC667F1A-F904-B345-AC16-A79617CD34CB}"/>
              </a:ext>
            </a:extLst>
          </p:cNvPr>
          <p:cNvSpPr>
            <a:spLocks noGrp="1"/>
          </p:cNvSpPr>
          <p:nvPr>
            <p:ph type="pic" sz="quarter" idx="10"/>
          </p:nvPr>
        </p:nvSpPr>
        <p:spPr>
          <a:xfrm>
            <a:off x="0" y="0"/>
            <a:ext cx="12192000" cy="6858000"/>
          </a:xfrm>
        </p:spPr>
        <p:txBody>
          <a:bodyPr anchor="b"/>
          <a:lstStyle>
            <a:lvl1pPr algn="ctr">
              <a:buNone/>
              <a:defRPr>
                <a:solidFill>
                  <a:schemeClr val="bg1"/>
                </a:solidFill>
              </a:defRPr>
            </a:lvl1pPr>
          </a:lstStyle>
          <a:p>
            <a:r>
              <a:rPr lang="en-US" dirty="0"/>
              <a:t>Click icon to add picture</a:t>
            </a:r>
          </a:p>
        </p:txBody>
      </p:sp>
      <p:sp>
        <p:nvSpPr>
          <p:cNvPr id="2" name="Title 1">
            <a:extLst>
              <a:ext uri="{FF2B5EF4-FFF2-40B4-BE49-F238E27FC236}">
                <a16:creationId xmlns:a16="http://schemas.microsoft.com/office/drawing/2014/main" id="{5267726B-4245-2D4E-BD79-F64345FAACA7}"/>
              </a:ext>
            </a:extLst>
          </p:cNvPr>
          <p:cNvSpPr>
            <a:spLocks noGrp="1"/>
          </p:cNvSpPr>
          <p:nvPr>
            <p:ph type="ctrTitle" hasCustomPrompt="1"/>
          </p:nvPr>
        </p:nvSpPr>
        <p:spPr>
          <a:xfrm>
            <a:off x="-1" y="1335917"/>
            <a:ext cx="12191999" cy="1655762"/>
          </a:xfrm>
          <a:prstGeom prst="rect">
            <a:avLst/>
          </a:prstGeom>
        </p:spPr>
        <p:txBody>
          <a:bodyPr anchor="b">
            <a:normAutofit/>
          </a:bodyPr>
          <a:lstStyle>
            <a:lvl1pPr algn="ctr">
              <a:defRPr sz="8800">
                <a:solidFill>
                  <a:schemeClr val="accent1"/>
                </a:solidFill>
              </a:defRPr>
            </a:lvl1pPr>
          </a:lstStyle>
          <a:p>
            <a:r>
              <a:rPr lang="en-US" dirty="0"/>
              <a:t>Click To Edit</a:t>
            </a:r>
          </a:p>
        </p:txBody>
      </p:sp>
    </p:spTree>
    <p:extLst>
      <p:ext uri="{BB962C8B-B14F-4D97-AF65-F5344CB8AC3E}">
        <p14:creationId xmlns:p14="http://schemas.microsoft.com/office/powerpoint/2010/main" val="1583236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45035394-BB49-D143-8FAF-88DEEFE500C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63118791-0D1C-5F4F-A29A-7179EA6FF656}"/>
              </a:ext>
            </a:extLst>
          </p:cNvPr>
          <p:cNvSpPr>
            <a:spLocks noGrp="1"/>
          </p:cNvSpPr>
          <p:nvPr>
            <p:ph type="ctrTitle" hasCustomPrompt="1"/>
          </p:nvPr>
        </p:nvSpPr>
        <p:spPr>
          <a:xfrm>
            <a:off x="-93785" y="1081193"/>
            <a:ext cx="12379570" cy="1655762"/>
          </a:xfrm>
          <a:prstGeom prst="rect">
            <a:avLst/>
          </a:prstGeom>
        </p:spPr>
        <p:txBody>
          <a:bodyPr anchor="b">
            <a:normAutofit/>
          </a:bodyPr>
          <a:lstStyle>
            <a:lvl1pPr algn="ctr">
              <a:defRPr sz="4800">
                <a:solidFill>
                  <a:schemeClr val="bg1"/>
                </a:solidFill>
              </a:defRPr>
            </a:lvl1pPr>
          </a:lstStyle>
          <a:p>
            <a:r>
              <a:rPr lang="en-US" dirty="0"/>
              <a:t>Click To Edit Master Title Style</a:t>
            </a:r>
          </a:p>
        </p:txBody>
      </p:sp>
      <p:sp>
        <p:nvSpPr>
          <p:cNvPr id="6" name="Subtitle 2">
            <a:extLst>
              <a:ext uri="{FF2B5EF4-FFF2-40B4-BE49-F238E27FC236}">
                <a16:creationId xmlns:a16="http://schemas.microsoft.com/office/drawing/2014/main" id="{00C2C6FB-89BA-5049-AAA3-74500C7C4530}"/>
              </a:ext>
            </a:extLst>
          </p:cNvPr>
          <p:cNvSpPr>
            <a:spLocks noGrp="1"/>
          </p:cNvSpPr>
          <p:nvPr>
            <p:ph type="subTitle" idx="1"/>
          </p:nvPr>
        </p:nvSpPr>
        <p:spPr>
          <a:xfrm>
            <a:off x="-93785" y="2864277"/>
            <a:ext cx="12379570" cy="1066455"/>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34787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 Slide 3">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65BBFF1F-CD45-DB40-97D7-980BFD9A264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267726B-4245-2D4E-BD79-F64345FAACA7}"/>
              </a:ext>
            </a:extLst>
          </p:cNvPr>
          <p:cNvSpPr>
            <a:spLocks noGrp="1"/>
          </p:cNvSpPr>
          <p:nvPr>
            <p:ph type="ctrTitle" hasCustomPrompt="1"/>
          </p:nvPr>
        </p:nvSpPr>
        <p:spPr>
          <a:xfrm>
            <a:off x="-1" y="1173957"/>
            <a:ext cx="12191999" cy="1655762"/>
          </a:xfrm>
          <a:prstGeom prst="rect">
            <a:avLst/>
          </a:prstGeom>
        </p:spPr>
        <p:txBody>
          <a:bodyPr anchor="b">
            <a:normAutofit/>
          </a:bodyPr>
          <a:lstStyle>
            <a:lvl1pPr algn="ctr">
              <a:defRPr sz="48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5AF48EB6-C27F-3547-A9E4-002728C92EF8}"/>
              </a:ext>
            </a:extLst>
          </p:cNvPr>
          <p:cNvSpPr>
            <a:spLocks noGrp="1"/>
          </p:cNvSpPr>
          <p:nvPr>
            <p:ph type="subTitle" idx="1"/>
          </p:nvPr>
        </p:nvSpPr>
        <p:spPr>
          <a:xfrm>
            <a:off x="-1" y="2957041"/>
            <a:ext cx="12191999" cy="1071241"/>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937913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4 - 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872597F-12BE-A14D-9D4A-1B8249C3694E}"/>
              </a:ext>
            </a:extLst>
          </p:cNvPr>
          <p:cNvSpPr>
            <a:spLocks noGrp="1"/>
          </p:cNvSpPr>
          <p:nvPr>
            <p:ph type="pic" sz="quarter" idx="10"/>
          </p:nvPr>
        </p:nvSpPr>
        <p:spPr>
          <a:xfrm>
            <a:off x="0" y="0"/>
            <a:ext cx="12192000" cy="6858000"/>
          </a:xfrm>
        </p:spPr>
        <p:txBody>
          <a:bodyPr anchor="b"/>
          <a:lstStyle>
            <a:lvl1pPr algn="ctr">
              <a:buNone/>
              <a:defRPr>
                <a:solidFill>
                  <a:schemeClr val="bg1"/>
                </a:solidFill>
              </a:defRPr>
            </a:lvl1pPr>
          </a:lstStyle>
          <a:p>
            <a:r>
              <a:rPr lang="en-US" dirty="0"/>
              <a:t>Click icon to add picture</a:t>
            </a:r>
          </a:p>
        </p:txBody>
      </p:sp>
      <p:sp>
        <p:nvSpPr>
          <p:cNvPr id="2" name="Title 1">
            <a:extLst>
              <a:ext uri="{FF2B5EF4-FFF2-40B4-BE49-F238E27FC236}">
                <a16:creationId xmlns:a16="http://schemas.microsoft.com/office/drawing/2014/main" id="{5267726B-4245-2D4E-BD79-F64345FAACA7}"/>
              </a:ext>
            </a:extLst>
          </p:cNvPr>
          <p:cNvSpPr>
            <a:spLocks noGrp="1"/>
          </p:cNvSpPr>
          <p:nvPr>
            <p:ph type="ctrTitle" hasCustomPrompt="1"/>
          </p:nvPr>
        </p:nvSpPr>
        <p:spPr>
          <a:xfrm>
            <a:off x="-1" y="1081193"/>
            <a:ext cx="12191999" cy="1655762"/>
          </a:xfrm>
          <a:prstGeom prst="rect">
            <a:avLst/>
          </a:prstGeom>
        </p:spPr>
        <p:txBody>
          <a:bodyPr anchor="b">
            <a:normAutofit/>
          </a:bodyPr>
          <a:lstStyle>
            <a:lvl1pPr algn="ctr">
              <a:defRPr sz="4800">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5AF48EB6-C27F-3547-A9E4-002728C92EF8}"/>
              </a:ext>
            </a:extLst>
          </p:cNvPr>
          <p:cNvSpPr>
            <a:spLocks noGrp="1"/>
          </p:cNvSpPr>
          <p:nvPr>
            <p:ph type="subTitle" idx="1"/>
          </p:nvPr>
        </p:nvSpPr>
        <p:spPr>
          <a:xfrm>
            <a:off x="-1" y="2864277"/>
            <a:ext cx="12191999" cy="1066455"/>
          </a:xfrm>
          <a:prstGeom prst="rect">
            <a:avLst/>
          </a:prstGeo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48923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F906EF-7CC2-1F4D-8AFF-EF18A9A45A63}"/>
              </a:ext>
            </a:extLst>
          </p:cNvPr>
          <p:cNvSpPr>
            <a:spLocks noGrp="1"/>
          </p:cNvSpPr>
          <p:nvPr>
            <p:ph type="title"/>
          </p:nvPr>
        </p:nvSpPr>
        <p:spPr>
          <a:xfrm>
            <a:off x="838200" y="8354"/>
            <a:ext cx="10515600" cy="10153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E7B6DD-25CA-2646-A20D-1A32F21BA99D}"/>
              </a:ext>
            </a:extLst>
          </p:cNvPr>
          <p:cNvSpPr>
            <a:spLocks noGrp="1"/>
          </p:cNvSpPr>
          <p:nvPr>
            <p:ph type="body" idx="1"/>
          </p:nvPr>
        </p:nvSpPr>
        <p:spPr>
          <a:xfrm>
            <a:off x="838200" y="1148576"/>
            <a:ext cx="10515600" cy="50283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1B50B6B0-DC56-E240-935D-09285CD81FFB}"/>
              </a:ext>
            </a:extLst>
          </p:cNvPr>
          <p:cNvSpPr txBox="1"/>
          <p:nvPr userDrawn="1"/>
        </p:nvSpPr>
        <p:spPr>
          <a:xfrm>
            <a:off x="9541565" y="6530009"/>
            <a:ext cx="184731" cy="369332"/>
          </a:xfrm>
          <a:prstGeom prst="rect">
            <a:avLst/>
          </a:prstGeom>
          <a:noFill/>
        </p:spPr>
        <p:txBody>
          <a:bodyPr wrap="none" rtlCol="0">
            <a:spAutoFit/>
          </a:bodyPr>
          <a:lstStyle/>
          <a:p>
            <a:endParaRPr lang="en-US" dirty="0"/>
          </a:p>
        </p:txBody>
      </p:sp>
      <p:sp>
        <p:nvSpPr>
          <p:cNvPr id="5" name="Slide Number Placeholder 4">
            <a:extLst>
              <a:ext uri="{FF2B5EF4-FFF2-40B4-BE49-F238E27FC236}">
                <a16:creationId xmlns:a16="http://schemas.microsoft.com/office/drawing/2014/main" id="{859107D5-2084-E84F-AD60-AACFCAB4DFD4}"/>
              </a:ext>
            </a:extLst>
          </p:cNvPr>
          <p:cNvSpPr>
            <a:spLocks noGrp="1"/>
          </p:cNvSpPr>
          <p:nvPr>
            <p:ph type="sldNum" sz="quarter" idx="4"/>
          </p:nvPr>
        </p:nvSpPr>
        <p:spPr>
          <a:xfrm>
            <a:off x="208722"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303A3A-C6C2-E64B-9622-05723ED9DCD6}" type="slidenum">
              <a:rPr lang="en-US" smtClean="0"/>
              <a:pPr/>
              <a:t>‹#›</a:t>
            </a:fld>
            <a:endParaRPr lang="en-US" dirty="0"/>
          </a:p>
        </p:txBody>
      </p:sp>
      <p:grpSp>
        <p:nvGrpSpPr>
          <p:cNvPr id="16" name="Graphic 8">
            <a:extLst>
              <a:ext uri="{FF2B5EF4-FFF2-40B4-BE49-F238E27FC236}">
                <a16:creationId xmlns:a16="http://schemas.microsoft.com/office/drawing/2014/main" id="{9D883689-E5D8-F24A-94B3-28CA5EE4C658}"/>
              </a:ext>
            </a:extLst>
          </p:cNvPr>
          <p:cNvGrpSpPr/>
          <p:nvPr userDrawn="1"/>
        </p:nvGrpSpPr>
        <p:grpSpPr>
          <a:xfrm>
            <a:off x="11147243" y="6437678"/>
            <a:ext cx="760569" cy="212818"/>
            <a:chOff x="4041624" y="2672618"/>
            <a:chExt cx="4062217" cy="1136665"/>
          </a:xfrm>
          <a:solidFill>
            <a:srgbClr val="898A8D"/>
          </a:solidFill>
        </p:grpSpPr>
        <p:sp>
          <p:nvSpPr>
            <p:cNvPr id="17" name="Freeform 16">
              <a:extLst>
                <a:ext uri="{FF2B5EF4-FFF2-40B4-BE49-F238E27FC236}">
                  <a16:creationId xmlns:a16="http://schemas.microsoft.com/office/drawing/2014/main" id="{AFD2F5CE-4A08-8949-9E5E-4B55A1DAC22B}"/>
                </a:ext>
              </a:extLst>
            </p:cNvPr>
            <p:cNvSpPr/>
            <p:nvPr/>
          </p:nvSpPr>
          <p:spPr>
            <a:xfrm>
              <a:off x="5316092" y="2672618"/>
              <a:ext cx="416337" cy="483037"/>
            </a:xfrm>
            <a:custGeom>
              <a:avLst/>
              <a:gdLst>
                <a:gd name="connsiteX0" fmla="*/ 409766 w 416337"/>
                <a:gd name="connsiteY0" fmla="*/ 452402 h 483037"/>
                <a:gd name="connsiteX1" fmla="*/ 245554 w 416337"/>
                <a:gd name="connsiteY1" fmla="*/ 0 h 483037"/>
                <a:gd name="connsiteX2" fmla="*/ 0 w 416337"/>
                <a:gd name="connsiteY2" fmla="*/ 0 h 483037"/>
                <a:gd name="connsiteX3" fmla="*/ 176975 w 416337"/>
                <a:gd name="connsiteY3" fmla="*/ 483038 h 483037"/>
                <a:gd name="connsiteX4" fmla="*/ 416338 w 416337"/>
                <a:gd name="connsiteY4" fmla="*/ 471526 h 483037"/>
                <a:gd name="connsiteX5" fmla="*/ 409766 w 416337"/>
                <a:gd name="connsiteY5" fmla="*/ 452402 h 48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337" h="483037">
                  <a:moveTo>
                    <a:pt x="409766" y="452402"/>
                  </a:moveTo>
                  <a:lnTo>
                    <a:pt x="245554" y="0"/>
                  </a:lnTo>
                  <a:lnTo>
                    <a:pt x="0" y="0"/>
                  </a:lnTo>
                  <a:lnTo>
                    <a:pt x="176975" y="483038"/>
                  </a:lnTo>
                  <a:cubicBezTo>
                    <a:pt x="254318" y="478471"/>
                    <a:pt x="334137" y="474475"/>
                    <a:pt x="416338" y="471526"/>
                  </a:cubicBezTo>
                  <a:cubicBezTo>
                    <a:pt x="414147" y="465151"/>
                    <a:pt x="412052" y="458396"/>
                    <a:pt x="409766" y="452402"/>
                  </a:cubicBezTo>
                  <a:close/>
                </a:path>
              </a:pathLst>
            </a:custGeom>
            <a:solidFill>
              <a:srgbClr val="898A8D"/>
            </a:solidFill>
            <a:ln w="9525"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62EDB833-88B3-F349-821C-C8D93E698A80}"/>
                </a:ext>
              </a:extLst>
            </p:cNvPr>
            <p:cNvSpPr/>
            <p:nvPr/>
          </p:nvSpPr>
          <p:spPr>
            <a:xfrm>
              <a:off x="5865590" y="2699924"/>
              <a:ext cx="440626" cy="440699"/>
            </a:xfrm>
            <a:custGeom>
              <a:avLst/>
              <a:gdLst>
                <a:gd name="connsiteX0" fmla="*/ 440627 w 440626"/>
                <a:gd name="connsiteY0" fmla="*/ 440699 h 440699"/>
                <a:gd name="connsiteX1" fmla="*/ 230219 w 440626"/>
                <a:gd name="connsiteY1" fmla="*/ 0 h 440699"/>
                <a:gd name="connsiteX2" fmla="*/ 206978 w 440626"/>
                <a:gd name="connsiteY2" fmla="*/ 0 h 440699"/>
                <a:gd name="connsiteX3" fmla="*/ 0 w 440626"/>
                <a:gd name="connsiteY3" fmla="*/ 440319 h 440699"/>
                <a:gd name="connsiteX4" fmla="*/ 213074 w 440626"/>
                <a:gd name="connsiteY4" fmla="*/ 438036 h 440699"/>
                <a:gd name="connsiteX5" fmla="*/ 440627 w 440626"/>
                <a:gd name="connsiteY5" fmla="*/ 440699 h 44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626" h="440699">
                  <a:moveTo>
                    <a:pt x="440627" y="440699"/>
                  </a:moveTo>
                  <a:lnTo>
                    <a:pt x="230219" y="0"/>
                  </a:lnTo>
                  <a:lnTo>
                    <a:pt x="206978" y="0"/>
                  </a:lnTo>
                  <a:lnTo>
                    <a:pt x="0" y="440319"/>
                  </a:lnTo>
                  <a:cubicBezTo>
                    <a:pt x="69628" y="438892"/>
                    <a:pt x="140494" y="438036"/>
                    <a:pt x="213074" y="438036"/>
                  </a:cubicBezTo>
                  <a:cubicBezTo>
                    <a:pt x="290608" y="438036"/>
                    <a:pt x="366522" y="438987"/>
                    <a:pt x="440627" y="440699"/>
                  </a:cubicBezTo>
                  <a:close/>
                </a:path>
              </a:pathLst>
            </a:custGeom>
            <a:solidFill>
              <a:srgbClr val="898A8D"/>
            </a:solidFill>
            <a:ln w="9525"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42981F5C-1E23-DD4B-9FDA-2FB1018C40BB}"/>
                </a:ext>
              </a:extLst>
            </p:cNvPr>
            <p:cNvSpPr/>
            <p:nvPr/>
          </p:nvSpPr>
          <p:spPr>
            <a:xfrm>
              <a:off x="6438995" y="2672618"/>
              <a:ext cx="395001" cy="482752"/>
            </a:xfrm>
            <a:custGeom>
              <a:avLst/>
              <a:gdLst>
                <a:gd name="connsiteX0" fmla="*/ 395002 w 395001"/>
                <a:gd name="connsiteY0" fmla="*/ 0 h 482752"/>
                <a:gd name="connsiteX1" fmla="*/ 169450 w 395001"/>
                <a:gd name="connsiteY1" fmla="*/ 0 h 482752"/>
                <a:gd name="connsiteX2" fmla="*/ 6858 w 395001"/>
                <a:gd name="connsiteY2" fmla="*/ 452402 h 482752"/>
                <a:gd name="connsiteX3" fmla="*/ 0 w 395001"/>
                <a:gd name="connsiteY3" fmla="*/ 472096 h 482752"/>
                <a:gd name="connsiteX4" fmla="*/ 220980 w 395001"/>
                <a:gd name="connsiteY4" fmla="*/ 482752 h 482752"/>
                <a:gd name="connsiteX5" fmla="*/ 395002 w 395001"/>
                <a:gd name="connsiteY5" fmla="*/ 0 h 48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001" h="482752">
                  <a:moveTo>
                    <a:pt x="395002" y="0"/>
                  </a:moveTo>
                  <a:lnTo>
                    <a:pt x="169450" y="0"/>
                  </a:lnTo>
                  <a:lnTo>
                    <a:pt x="6858" y="452402"/>
                  </a:lnTo>
                  <a:cubicBezTo>
                    <a:pt x="4572" y="458491"/>
                    <a:pt x="2286" y="465341"/>
                    <a:pt x="0" y="472096"/>
                  </a:cubicBezTo>
                  <a:cubicBezTo>
                    <a:pt x="75819" y="474856"/>
                    <a:pt x="149542" y="478471"/>
                    <a:pt x="220980" y="482752"/>
                  </a:cubicBezTo>
                  <a:lnTo>
                    <a:pt x="395002" y="0"/>
                  </a:lnTo>
                  <a:close/>
                </a:path>
              </a:pathLst>
            </a:custGeom>
            <a:solidFill>
              <a:srgbClr val="898A8D"/>
            </a:solidFill>
            <a:ln w="9525"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AE6B0BEE-8834-6748-B2D0-0268A24A3863}"/>
                </a:ext>
              </a:extLst>
            </p:cNvPr>
            <p:cNvSpPr/>
            <p:nvPr/>
          </p:nvSpPr>
          <p:spPr>
            <a:xfrm>
              <a:off x="4041624" y="3222731"/>
              <a:ext cx="4062217" cy="586552"/>
            </a:xfrm>
            <a:custGeom>
              <a:avLst/>
              <a:gdLst>
                <a:gd name="connsiteX0" fmla="*/ 1509165 w 4062217"/>
                <a:gd name="connsiteY0" fmla="*/ 107891 h 586552"/>
                <a:gd name="connsiteX1" fmla="*/ 41457 w 4062217"/>
                <a:gd name="connsiteY1" fmla="*/ 204651 h 586552"/>
                <a:gd name="connsiteX2" fmla="*/ 405 w 4062217"/>
                <a:gd name="connsiteY2" fmla="*/ 190856 h 586552"/>
                <a:gd name="connsiteX3" fmla="*/ 30694 w 4062217"/>
                <a:gd name="connsiteY3" fmla="*/ 172017 h 586552"/>
                <a:gd name="connsiteX4" fmla="*/ 2037135 w 4062217"/>
                <a:gd name="connsiteY4" fmla="*/ 0 h 586552"/>
                <a:gd name="connsiteX5" fmla="*/ 4032814 w 4062217"/>
                <a:gd name="connsiteY5" fmla="*/ 172208 h 586552"/>
                <a:gd name="connsiteX6" fmla="*/ 4061579 w 4062217"/>
                <a:gd name="connsiteY6" fmla="*/ 191331 h 586552"/>
                <a:gd name="connsiteX7" fmla="*/ 4026241 w 4062217"/>
                <a:gd name="connsiteY7" fmla="*/ 204842 h 586552"/>
                <a:gd name="connsiteX8" fmla="*/ 4019574 w 4062217"/>
                <a:gd name="connsiteY8" fmla="*/ 204556 h 586552"/>
                <a:gd name="connsiteX9" fmla="*/ 2563582 w 4062217"/>
                <a:gd name="connsiteY9" fmla="*/ 107606 h 586552"/>
                <a:gd name="connsiteX10" fmla="*/ 2555486 w 4062217"/>
                <a:gd name="connsiteY10" fmla="*/ 107606 h 586552"/>
                <a:gd name="connsiteX11" fmla="*/ 2382893 w 4062217"/>
                <a:gd name="connsiteY11" fmla="*/ 586553 h 586552"/>
                <a:gd name="connsiteX12" fmla="*/ 2359652 w 4062217"/>
                <a:gd name="connsiteY12" fmla="*/ 586553 h 586552"/>
                <a:gd name="connsiteX13" fmla="*/ 2132957 w 4062217"/>
                <a:gd name="connsiteY13" fmla="*/ 101422 h 586552"/>
                <a:gd name="connsiteX14" fmla="*/ 2121908 w 4062217"/>
                <a:gd name="connsiteY14" fmla="*/ 101422 h 586552"/>
                <a:gd name="connsiteX15" fmla="*/ 2037231 w 4062217"/>
                <a:gd name="connsiteY15" fmla="*/ 101136 h 586552"/>
                <a:gd name="connsiteX16" fmla="*/ 1958649 w 4062217"/>
                <a:gd name="connsiteY16" fmla="*/ 101327 h 586552"/>
                <a:gd name="connsiteX17" fmla="*/ 1949886 w 4062217"/>
                <a:gd name="connsiteY17" fmla="*/ 101327 h 586552"/>
                <a:gd name="connsiteX18" fmla="*/ 1714428 w 4062217"/>
                <a:gd name="connsiteY18" fmla="*/ 586553 h 586552"/>
                <a:gd name="connsiteX19" fmla="*/ 1691092 w 4062217"/>
                <a:gd name="connsiteY19" fmla="*/ 586553 h 586552"/>
                <a:gd name="connsiteX20" fmla="*/ 1515737 w 4062217"/>
                <a:gd name="connsiteY20" fmla="*/ 107796 h 586552"/>
                <a:gd name="connsiteX21" fmla="*/ 1509165 w 4062217"/>
                <a:gd name="connsiteY21" fmla="*/ 107796 h 58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62217" h="586552">
                  <a:moveTo>
                    <a:pt x="1509165" y="107891"/>
                  </a:moveTo>
                  <a:cubicBezTo>
                    <a:pt x="619434" y="130631"/>
                    <a:pt x="48887" y="204176"/>
                    <a:pt x="41457" y="204651"/>
                  </a:cubicBezTo>
                  <a:cubicBezTo>
                    <a:pt x="21645" y="206078"/>
                    <a:pt x="3357" y="199799"/>
                    <a:pt x="405" y="190856"/>
                  </a:cubicBezTo>
                  <a:cubicBezTo>
                    <a:pt x="-2548" y="181817"/>
                    <a:pt x="10977" y="173540"/>
                    <a:pt x="30694" y="172017"/>
                  </a:cubicBezTo>
                  <a:cubicBezTo>
                    <a:pt x="39552" y="171447"/>
                    <a:pt x="851749" y="0"/>
                    <a:pt x="2037135" y="0"/>
                  </a:cubicBezTo>
                  <a:cubicBezTo>
                    <a:pt x="3222998" y="0"/>
                    <a:pt x="4025670" y="171542"/>
                    <a:pt x="4032814" y="172208"/>
                  </a:cubicBezTo>
                  <a:cubicBezTo>
                    <a:pt x="4052435" y="173920"/>
                    <a:pt x="4065294" y="182483"/>
                    <a:pt x="4061579" y="191331"/>
                  </a:cubicBezTo>
                  <a:cubicBezTo>
                    <a:pt x="4058341" y="199323"/>
                    <a:pt x="4043291" y="204842"/>
                    <a:pt x="4026241" y="204842"/>
                  </a:cubicBezTo>
                  <a:cubicBezTo>
                    <a:pt x="4024050" y="204842"/>
                    <a:pt x="4021764" y="204651"/>
                    <a:pt x="4019574" y="204556"/>
                  </a:cubicBezTo>
                  <a:cubicBezTo>
                    <a:pt x="4013668" y="203890"/>
                    <a:pt x="3451598" y="130440"/>
                    <a:pt x="2563582" y="107606"/>
                  </a:cubicBezTo>
                  <a:lnTo>
                    <a:pt x="2555486" y="107606"/>
                  </a:lnTo>
                  <a:lnTo>
                    <a:pt x="2382893" y="586553"/>
                  </a:lnTo>
                  <a:lnTo>
                    <a:pt x="2359652" y="586553"/>
                  </a:lnTo>
                  <a:lnTo>
                    <a:pt x="2132957" y="101422"/>
                  </a:lnTo>
                  <a:lnTo>
                    <a:pt x="2121908" y="101422"/>
                  </a:lnTo>
                  <a:cubicBezTo>
                    <a:pt x="2090190" y="101232"/>
                    <a:pt x="2069425" y="101136"/>
                    <a:pt x="2037231" y="101136"/>
                  </a:cubicBezTo>
                  <a:cubicBezTo>
                    <a:pt x="2007798" y="101136"/>
                    <a:pt x="1987510" y="101232"/>
                    <a:pt x="1958649" y="101327"/>
                  </a:cubicBezTo>
                  <a:lnTo>
                    <a:pt x="1949886" y="101327"/>
                  </a:lnTo>
                  <a:lnTo>
                    <a:pt x="1714428" y="586553"/>
                  </a:lnTo>
                  <a:lnTo>
                    <a:pt x="1691092" y="586553"/>
                  </a:lnTo>
                  <a:lnTo>
                    <a:pt x="1515737" y="107796"/>
                  </a:lnTo>
                  <a:lnTo>
                    <a:pt x="1509165" y="107796"/>
                  </a:lnTo>
                  <a:close/>
                </a:path>
              </a:pathLst>
            </a:custGeom>
            <a:solidFill>
              <a:srgbClr val="898A8D"/>
            </a:solid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089437674"/>
      </p:ext>
    </p:extLst>
  </p:cSld>
  <p:clrMap bg1="lt1" tx1="dk1" bg2="lt2" tx2="dk2" accent1="accent1" accent2="accent2" accent3="accent3" accent4="accent4" accent5="accent5" accent6="accent6" hlink="hlink" folHlink="folHlink"/>
  <p:sldLayoutIdLst>
    <p:sldLayoutId id="2147483927" r:id="rId1"/>
    <p:sldLayoutId id="2147483952" r:id="rId2"/>
    <p:sldLayoutId id="2147483928" r:id="rId3"/>
    <p:sldLayoutId id="2147483948" r:id="rId4"/>
    <p:sldLayoutId id="2147483930" r:id="rId5"/>
    <p:sldLayoutId id="2147483942" r:id="rId6"/>
    <p:sldLayoutId id="2147483943" r:id="rId7"/>
    <p:sldLayoutId id="2147483931" r:id="rId8"/>
    <p:sldLayoutId id="2147483932" r:id="rId9"/>
    <p:sldLayoutId id="2147483917" r:id="rId10"/>
    <p:sldLayoutId id="2147483919" r:id="rId11"/>
    <p:sldLayoutId id="2147483933" r:id="rId12"/>
    <p:sldLayoutId id="2147483934" r:id="rId13"/>
    <p:sldLayoutId id="2147483920" r:id="rId14"/>
    <p:sldLayoutId id="2147483938" r:id="rId15"/>
    <p:sldLayoutId id="2147483935" r:id="rId16"/>
    <p:sldLayoutId id="2147483929" r:id="rId17"/>
    <p:sldLayoutId id="2147483951" r:id="rId18"/>
    <p:sldLayoutId id="2147483921" r:id="rId19"/>
    <p:sldLayoutId id="2147483945" r:id="rId20"/>
    <p:sldLayoutId id="2147483946" r:id="rId21"/>
    <p:sldLayoutId id="2147483947" r:id="rId22"/>
    <p:sldLayoutId id="2147483949" r:id="rId23"/>
    <p:sldLayoutId id="2147483950" r:id="rId24"/>
    <p:sldLayoutId id="2147483925" r:id="rId25"/>
    <p:sldLayoutId id="2147483939" r:id="rId26"/>
    <p:sldLayoutId id="2147483956" r:id="rId27"/>
    <p:sldLayoutId id="2147483953" r:id="rId28"/>
    <p:sldLayoutId id="2147483937" r:id="rId29"/>
    <p:sldLayoutId id="2147483954" r:id="rId30"/>
    <p:sldLayoutId id="2147483940" r:id="rId31"/>
    <p:sldLayoutId id="2147483926" r:id="rId32"/>
    <p:sldLayoutId id="2147483936" r:id="rId33"/>
    <p:sldLayoutId id="2147483955" r:id="rId34"/>
    <p:sldLayoutId id="2147483922" r:id="rId35"/>
  </p:sldLayoutIdLst>
  <p:hf sldNum="0" hdr="0" ftr="0"/>
  <p:txStyles>
    <p:titleStyle>
      <a:lvl1pPr algn="l" defTabSz="914400" rtl="0" eaLnBrk="1" latinLnBrk="0" hangingPunct="1">
        <a:lnSpc>
          <a:spcPct val="90000"/>
        </a:lnSpc>
        <a:spcBef>
          <a:spcPct val="0"/>
        </a:spcBef>
        <a:buNone/>
        <a:defRPr sz="3200" b="0" i="0" kern="1200">
          <a:solidFill>
            <a:srgbClr val="248DC1"/>
          </a:solidFill>
          <a:latin typeface="Century Gothic" panose="020B0502020202020204" pitchFamily="34" charset="0"/>
          <a:ea typeface="+mj-ea"/>
          <a:cs typeface="+mj-cs"/>
        </a:defRPr>
      </a:lvl1pPr>
    </p:titleStyle>
    <p:bodyStyle>
      <a:lvl1pPr marL="174625" indent="-174625" algn="l" defTabSz="914400" rtl="0" eaLnBrk="1" latinLnBrk="0" hangingPunct="1">
        <a:lnSpc>
          <a:spcPct val="90000"/>
        </a:lnSpc>
        <a:spcBef>
          <a:spcPts val="1000"/>
        </a:spcBef>
        <a:buFont typeface="Arial" panose="020B0604020202020204" pitchFamily="34" charset="0"/>
        <a:buChar char="•"/>
        <a:tabLst/>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SzPct val="85000"/>
        <a:buFont typeface="Courier New" panose="02070309020205020404" pitchFamily="49" charset="0"/>
        <a:buChar char="o"/>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A719BD-3467-4510-B795-E3F00F4C9D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380E92-5FE8-4F41-BFA9-C6DFB4FD08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7BD7D2-21BB-46BB-BA8C-1958AF1B6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AC69D2-55B4-43A8-A16D-F003D7F2C70E}" type="datetimeFigureOut">
              <a:rPr lang="en-US" smtClean="0"/>
              <a:t>8/24/2021</a:t>
            </a:fld>
            <a:endParaRPr lang="en-US" dirty="0"/>
          </a:p>
        </p:txBody>
      </p:sp>
      <p:sp>
        <p:nvSpPr>
          <p:cNvPr id="5" name="Footer Placeholder 4">
            <a:extLst>
              <a:ext uri="{FF2B5EF4-FFF2-40B4-BE49-F238E27FC236}">
                <a16:creationId xmlns:a16="http://schemas.microsoft.com/office/drawing/2014/main" id="{3F42B28A-609E-4235-B3BB-4B6959BA8D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B15FEC0-6025-4D3C-A4F2-1B35E5B030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D2A0DE-EF60-4C6B-A144-4290B4CFD553}" type="slidenum">
              <a:rPr lang="en-US" smtClean="0"/>
              <a:t>‹#›</a:t>
            </a:fld>
            <a:endParaRPr lang="en-US" dirty="0"/>
          </a:p>
        </p:txBody>
      </p:sp>
    </p:spTree>
    <p:extLst>
      <p:ext uri="{BB962C8B-B14F-4D97-AF65-F5344CB8AC3E}">
        <p14:creationId xmlns:p14="http://schemas.microsoft.com/office/powerpoint/2010/main" val="1051303883"/>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36.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sv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49.png"/><Relationship Id="rId5" Type="http://schemas.openxmlformats.org/officeDocument/2006/relationships/image" Target="../media/image33.sv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hyperlink" Target="mailto:jill.geboy@woolpert.com"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notesSlide" Target="../notesSlides/notesSlide2.xml"/><Relationship Id="rId16" Type="http://schemas.openxmlformats.org/officeDocument/2006/relationships/image" Target="../media/image22.svg"/><Relationship Id="rId1" Type="http://schemas.openxmlformats.org/officeDocument/2006/relationships/slideLayout" Target="../slideLayouts/slideLayout17.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svg"/><Relationship Id="rId4" Type="http://schemas.microsoft.com/office/2007/relationships/hdphoto" Target="../media/hdphoto1.wdp"/><Relationship Id="rId9" Type="http://schemas.openxmlformats.org/officeDocument/2006/relationships/image" Target="../media/image15.png"/><Relationship Id="rId14" Type="http://schemas.openxmlformats.org/officeDocument/2006/relationships/image" Target="../media/image20.sv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8.xml"/><Relationship Id="rId16" Type="http://schemas.openxmlformats.org/officeDocument/2006/relationships/image" Target="../media/image45.jpg"/><Relationship Id="rId1" Type="http://schemas.openxmlformats.org/officeDocument/2006/relationships/slideLayout" Target="../slideLayouts/slideLayout10.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jp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grass, sunset&#10;&#10;Description automatically generated">
            <a:extLst>
              <a:ext uri="{FF2B5EF4-FFF2-40B4-BE49-F238E27FC236}">
                <a16:creationId xmlns:a16="http://schemas.microsoft.com/office/drawing/2014/main" id="{C92AF483-B493-49BB-895D-32BB6654C676}"/>
              </a:ext>
            </a:extLst>
          </p:cNvPr>
          <p:cNvPicPr>
            <a:picLocks noChangeAspect="1"/>
          </p:cNvPicPr>
          <p:nvPr/>
        </p:nvPicPr>
        <p:blipFill rotWithShape="1">
          <a:blip r:embed="rId3">
            <a:extLst>
              <a:ext uri="{28A0092B-C50C-407E-A947-70E740481C1C}">
                <a14:useLocalDpi xmlns:a14="http://schemas.microsoft.com/office/drawing/2010/main" val="0"/>
              </a:ext>
            </a:extLst>
          </a:blip>
          <a:srcRect l="10088" t="9091" r="3730"/>
          <a:stretch/>
        </p:blipFill>
        <p:spPr>
          <a:xfrm>
            <a:off x="3523485" y="-10758"/>
            <a:ext cx="8668512" cy="6857990"/>
          </a:xfrm>
          <a:prstGeom prst="rect">
            <a:avLst/>
          </a:prstGeom>
          <a:effectLst/>
        </p:spPr>
      </p:pic>
      <p:sp>
        <p:nvSpPr>
          <p:cNvPr id="4" name="Rectangle 1">
            <a:extLst>
              <a:ext uri="{FF2B5EF4-FFF2-40B4-BE49-F238E27FC236}">
                <a16:creationId xmlns:a16="http://schemas.microsoft.com/office/drawing/2014/main" id="{B1C47849-BF4D-4A98-8EF9-20C8B7416321}"/>
              </a:ext>
            </a:extLst>
          </p:cNvPr>
          <p:cNvSpPr/>
          <p:nvPr/>
        </p:nvSpPr>
        <p:spPr>
          <a:xfrm>
            <a:off x="-23247" y="-23248"/>
            <a:ext cx="6551628" cy="6915254"/>
          </a:xfrm>
          <a:custGeom>
            <a:avLst/>
            <a:gdLst>
              <a:gd name="connsiteX0" fmla="*/ 0 w 2968487"/>
              <a:gd name="connsiteY0" fmla="*/ 0 h 6868758"/>
              <a:gd name="connsiteX1" fmla="*/ 2968487 w 2968487"/>
              <a:gd name="connsiteY1" fmla="*/ 0 h 6868758"/>
              <a:gd name="connsiteX2" fmla="*/ 2968487 w 2968487"/>
              <a:gd name="connsiteY2" fmla="*/ 6868758 h 6868758"/>
              <a:gd name="connsiteX3" fmla="*/ 0 w 2968487"/>
              <a:gd name="connsiteY3" fmla="*/ 6868758 h 6868758"/>
              <a:gd name="connsiteX4" fmla="*/ 0 w 2968487"/>
              <a:gd name="connsiteY4" fmla="*/ 0 h 6868758"/>
              <a:gd name="connsiteX0" fmla="*/ 0 w 5830957"/>
              <a:gd name="connsiteY0" fmla="*/ 0 h 6868758"/>
              <a:gd name="connsiteX1" fmla="*/ 2968487 w 5830957"/>
              <a:gd name="connsiteY1" fmla="*/ 0 h 6868758"/>
              <a:gd name="connsiteX2" fmla="*/ 5830957 w 5830957"/>
              <a:gd name="connsiteY2" fmla="*/ 6868758 h 6868758"/>
              <a:gd name="connsiteX3" fmla="*/ 0 w 5830957"/>
              <a:gd name="connsiteY3" fmla="*/ 6868758 h 6868758"/>
              <a:gd name="connsiteX4" fmla="*/ 0 w 5830957"/>
              <a:gd name="connsiteY4" fmla="*/ 0 h 6868758"/>
              <a:gd name="connsiteX0" fmla="*/ 0 w 6528381"/>
              <a:gd name="connsiteY0" fmla="*/ 0 h 6892006"/>
              <a:gd name="connsiteX1" fmla="*/ 3665911 w 6528381"/>
              <a:gd name="connsiteY1" fmla="*/ 23248 h 6892006"/>
              <a:gd name="connsiteX2" fmla="*/ 6528381 w 6528381"/>
              <a:gd name="connsiteY2" fmla="*/ 6892006 h 6892006"/>
              <a:gd name="connsiteX3" fmla="*/ 697424 w 6528381"/>
              <a:gd name="connsiteY3" fmla="*/ 6892006 h 6892006"/>
              <a:gd name="connsiteX4" fmla="*/ 0 w 6528381"/>
              <a:gd name="connsiteY4" fmla="*/ 0 h 6892006"/>
              <a:gd name="connsiteX0" fmla="*/ 0 w 6528381"/>
              <a:gd name="connsiteY0" fmla="*/ 0 h 6915254"/>
              <a:gd name="connsiteX1" fmla="*/ 3665911 w 6528381"/>
              <a:gd name="connsiteY1" fmla="*/ 23248 h 6915254"/>
              <a:gd name="connsiteX2" fmla="*/ 6528381 w 6528381"/>
              <a:gd name="connsiteY2" fmla="*/ 6892006 h 6915254"/>
              <a:gd name="connsiteX3" fmla="*/ 0 w 6528381"/>
              <a:gd name="connsiteY3" fmla="*/ 6915254 h 6915254"/>
              <a:gd name="connsiteX4" fmla="*/ 0 w 6528381"/>
              <a:gd name="connsiteY4" fmla="*/ 0 h 6915254"/>
              <a:gd name="connsiteX0" fmla="*/ 0 w 6551628"/>
              <a:gd name="connsiteY0" fmla="*/ 0 h 6915254"/>
              <a:gd name="connsiteX1" fmla="*/ 3689158 w 6551628"/>
              <a:gd name="connsiteY1" fmla="*/ 23248 h 6915254"/>
              <a:gd name="connsiteX2" fmla="*/ 6551628 w 6551628"/>
              <a:gd name="connsiteY2" fmla="*/ 6892006 h 6915254"/>
              <a:gd name="connsiteX3" fmla="*/ 23247 w 6551628"/>
              <a:gd name="connsiteY3" fmla="*/ 6915254 h 6915254"/>
              <a:gd name="connsiteX4" fmla="*/ 0 w 6551628"/>
              <a:gd name="connsiteY4" fmla="*/ 0 h 691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1628" h="6915254">
                <a:moveTo>
                  <a:pt x="0" y="0"/>
                </a:moveTo>
                <a:lnTo>
                  <a:pt x="3689158" y="23248"/>
                </a:lnTo>
                <a:lnTo>
                  <a:pt x="6551628" y="6892006"/>
                </a:lnTo>
                <a:lnTo>
                  <a:pt x="23247" y="6915254"/>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80733173-2E00-4D1C-A5DE-14268863A73F}"/>
              </a:ext>
            </a:extLst>
          </p:cNvPr>
          <p:cNvSpPr>
            <a:spLocks noGrp="1"/>
          </p:cNvSpPr>
          <p:nvPr>
            <p:ph type="ctrTitle"/>
          </p:nvPr>
        </p:nvSpPr>
        <p:spPr>
          <a:xfrm>
            <a:off x="338496" y="62888"/>
            <a:ext cx="4163762" cy="3204134"/>
          </a:xfrm>
        </p:spPr>
        <p:txBody>
          <a:bodyPr anchor="b">
            <a:normAutofit/>
          </a:bodyPr>
          <a:lstStyle/>
          <a:p>
            <a:pPr algn="l"/>
            <a:r>
              <a:rPr lang="en-US" sz="4800" dirty="0">
                <a:solidFill>
                  <a:schemeClr val="bg1"/>
                </a:solidFill>
                <a:ea typeface="Tahoma" panose="020B0604030504040204" pitchFamily="34" charset="0"/>
                <a:cs typeface="Tahoma" panose="020B0604030504040204" pitchFamily="34" charset="0"/>
              </a:rPr>
              <a:t>Asset Management for Airports </a:t>
            </a:r>
          </a:p>
        </p:txBody>
      </p:sp>
      <p:sp>
        <p:nvSpPr>
          <p:cNvPr id="7" name="Subtitle 2">
            <a:extLst>
              <a:ext uri="{FF2B5EF4-FFF2-40B4-BE49-F238E27FC236}">
                <a16:creationId xmlns:a16="http://schemas.microsoft.com/office/drawing/2014/main" id="{9E4F960D-724D-4C47-A0EE-CC0A3DE05E04}"/>
              </a:ext>
            </a:extLst>
          </p:cNvPr>
          <p:cNvSpPr>
            <a:spLocks noGrp="1"/>
          </p:cNvSpPr>
          <p:nvPr>
            <p:ph type="subTitle" idx="1"/>
          </p:nvPr>
        </p:nvSpPr>
        <p:spPr>
          <a:xfrm>
            <a:off x="423736" y="3587438"/>
            <a:ext cx="3426811" cy="1208141"/>
          </a:xfrm>
        </p:spPr>
        <p:txBody>
          <a:bodyPr>
            <a:normAutofit/>
          </a:bodyPr>
          <a:lstStyle/>
          <a:p>
            <a:pPr algn="l">
              <a:lnSpc>
                <a:spcPct val="100000"/>
              </a:lnSpc>
              <a:spcBef>
                <a:spcPts val="0"/>
              </a:spcBef>
            </a:pPr>
            <a:r>
              <a:rPr lang="en-US" dirty="0">
                <a:solidFill>
                  <a:schemeClr val="bg1"/>
                </a:solidFill>
                <a:latin typeface="+mj-lt"/>
                <a:ea typeface="Tahoma" panose="020B0604030504040204" pitchFamily="34" charset="0"/>
                <a:cs typeface="Tahoma" panose="020B0604030504040204" pitchFamily="34" charset="0"/>
              </a:rPr>
              <a:t>Jill M. Geboy </a:t>
            </a:r>
          </a:p>
          <a:p>
            <a:pPr algn="l">
              <a:lnSpc>
                <a:spcPct val="100000"/>
              </a:lnSpc>
              <a:spcBef>
                <a:spcPts val="0"/>
              </a:spcBef>
            </a:pPr>
            <a:r>
              <a:rPr lang="en-US" sz="1800" dirty="0">
                <a:solidFill>
                  <a:schemeClr val="bg1"/>
                </a:solidFill>
                <a:latin typeface="+mj-lt"/>
                <a:ea typeface="Tahoma" panose="020B0604030504040204" pitchFamily="34" charset="0"/>
                <a:cs typeface="Tahoma" panose="020B0604030504040204" pitchFamily="34" charset="0"/>
              </a:rPr>
              <a:t>Aviation Strategic Consulting Market Leader    </a:t>
            </a:r>
          </a:p>
          <a:p>
            <a:pPr algn="l">
              <a:lnSpc>
                <a:spcPct val="100000"/>
              </a:lnSpc>
              <a:spcBef>
                <a:spcPts val="0"/>
              </a:spcBef>
            </a:pPr>
            <a:endParaRPr lang="en-US" sz="1800" dirty="0">
              <a:solidFill>
                <a:schemeClr val="bg1"/>
              </a:solidFill>
              <a:latin typeface="+mj-lt"/>
              <a:ea typeface="Tahoma" panose="020B0604030504040204" pitchFamily="34" charset="0"/>
              <a:cs typeface="Tahoma" panose="020B0604030504040204" pitchFamily="34" charset="0"/>
            </a:endParaRPr>
          </a:p>
        </p:txBody>
      </p:sp>
      <p:pic>
        <p:nvPicPr>
          <p:cNvPr id="8" name="Picture 7" descr="Text&#10;&#10;Description automatically generated">
            <a:extLst>
              <a:ext uri="{FF2B5EF4-FFF2-40B4-BE49-F238E27FC236}">
                <a16:creationId xmlns:a16="http://schemas.microsoft.com/office/drawing/2014/main" id="{5C26B8F8-DA41-45D5-99B7-8B11CBB06CD5}"/>
              </a:ext>
            </a:extLst>
          </p:cNvPr>
          <p:cNvPicPr>
            <a:picLocks noChangeAspect="1"/>
          </p:cNvPicPr>
          <p:nvPr/>
        </p:nvPicPr>
        <p:blipFill>
          <a:blip r:embed="rId4"/>
          <a:stretch>
            <a:fillRect/>
          </a:stretch>
        </p:blipFill>
        <p:spPr>
          <a:xfrm>
            <a:off x="1540890" y="5376626"/>
            <a:ext cx="2443451" cy="1014392"/>
          </a:xfrm>
          <a:prstGeom prst="rect">
            <a:avLst/>
          </a:prstGeom>
        </p:spPr>
      </p:pic>
    </p:spTree>
    <p:extLst>
      <p:ext uri="{BB962C8B-B14F-4D97-AF65-F5344CB8AC3E}">
        <p14:creationId xmlns:p14="http://schemas.microsoft.com/office/powerpoint/2010/main" val="2117370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9C43037-AF47-41E9-978C-80E41CAFC35D}"/>
              </a:ext>
            </a:extLst>
          </p:cNvPr>
          <p:cNvSpPr txBox="1">
            <a:spLocks/>
          </p:cNvSpPr>
          <p:nvPr/>
        </p:nvSpPr>
        <p:spPr>
          <a:xfrm>
            <a:off x="838200" y="243666"/>
            <a:ext cx="10515600" cy="607206"/>
          </a:xfrm>
          <a:prstGeom prst="rect">
            <a:avLst/>
          </a:prstGeom>
        </p:spPr>
        <p:txBody>
          <a:bodyPr>
            <a:normAutofit/>
          </a:bodyPr>
          <a:lstStyle>
            <a:lvl1pPr algn="l" defTabSz="914400" rtl="0" eaLnBrk="1" latinLnBrk="0" hangingPunct="1">
              <a:lnSpc>
                <a:spcPct val="90000"/>
              </a:lnSpc>
              <a:spcBef>
                <a:spcPct val="0"/>
              </a:spcBef>
              <a:buNone/>
              <a:defRPr sz="3200" b="0" i="0" kern="1200">
                <a:solidFill>
                  <a:srgbClr val="248DC1"/>
                </a:solidFill>
                <a:latin typeface="Century Gothic" panose="020B0502020202020204" pitchFamily="34" charset="0"/>
                <a:ea typeface="+mj-ea"/>
                <a:cs typeface="+mj-cs"/>
              </a:defRPr>
            </a:lvl1pPr>
          </a:lstStyle>
          <a:p>
            <a:pPr algn="ctr"/>
            <a:r>
              <a:rPr lang="en-US" dirty="0"/>
              <a:t>Steps 7-9: Future Strategies &amp; Budget Planning </a:t>
            </a:r>
          </a:p>
          <a:p>
            <a:pPr algn="ctr"/>
            <a:endParaRPr lang="en-US" dirty="0"/>
          </a:p>
        </p:txBody>
      </p:sp>
      <p:pic>
        <p:nvPicPr>
          <p:cNvPr id="3" name="Picture 2" descr="Graphical user interface, text, application&#10;&#10;Description automatically generated">
            <a:extLst>
              <a:ext uri="{FF2B5EF4-FFF2-40B4-BE49-F238E27FC236}">
                <a16:creationId xmlns:a16="http://schemas.microsoft.com/office/drawing/2014/main" id="{EF2FE899-878E-46B9-87D3-25272F7035CA}"/>
              </a:ext>
            </a:extLst>
          </p:cNvPr>
          <p:cNvPicPr>
            <a:picLocks noChangeAspect="1"/>
          </p:cNvPicPr>
          <p:nvPr/>
        </p:nvPicPr>
        <p:blipFill>
          <a:blip r:embed="rId3"/>
          <a:stretch>
            <a:fillRect/>
          </a:stretch>
        </p:blipFill>
        <p:spPr>
          <a:xfrm>
            <a:off x="195930" y="5465098"/>
            <a:ext cx="5506218" cy="1247949"/>
          </a:xfrm>
          <a:prstGeom prst="rect">
            <a:avLst/>
          </a:prstGeom>
          <a:ln w="28575">
            <a:solidFill>
              <a:schemeClr val="accent5">
                <a:lumMod val="60000"/>
                <a:lumOff val="40000"/>
              </a:schemeClr>
            </a:solidFill>
          </a:ln>
        </p:spPr>
      </p:pic>
      <p:sp>
        <p:nvSpPr>
          <p:cNvPr id="4" name="TextBox 3">
            <a:extLst>
              <a:ext uri="{FF2B5EF4-FFF2-40B4-BE49-F238E27FC236}">
                <a16:creationId xmlns:a16="http://schemas.microsoft.com/office/drawing/2014/main" id="{5C141888-2C3A-4F74-B680-7DED479E855D}"/>
              </a:ext>
            </a:extLst>
          </p:cNvPr>
          <p:cNvSpPr txBox="1"/>
          <p:nvPr/>
        </p:nvSpPr>
        <p:spPr>
          <a:xfrm>
            <a:off x="537411" y="1577812"/>
            <a:ext cx="5558589" cy="2585323"/>
          </a:xfrm>
          <a:prstGeom prst="rect">
            <a:avLst/>
          </a:prstGeom>
          <a:noFill/>
          <a:ln w="19050">
            <a:solidFill>
              <a:schemeClr val="accent1"/>
            </a:solidFill>
            <a:prstDash val="dash"/>
          </a:ln>
        </p:spPr>
        <p:txBody>
          <a:bodyPr wrap="square" rtlCol="0">
            <a:spAutoFit/>
          </a:bodyPr>
          <a:lstStyle/>
          <a:p>
            <a:pPr marL="285750" indent="-285750">
              <a:buFont typeface="Arial" panose="020B0604020202020204" pitchFamily="34" charset="0"/>
              <a:buChar char="•"/>
            </a:pPr>
            <a:r>
              <a:rPr lang="en-US" dirty="0"/>
              <a:t>Do nothing?  </a:t>
            </a:r>
          </a:p>
          <a:p>
            <a:pPr marL="285750" indent="-285750">
              <a:buFont typeface="Arial" panose="020B0604020202020204" pitchFamily="34" charset="0"/>
              <a:buChar char="•"/>
            </a:pPr>
            <a:r>
              <a:rPr lang="en-US" dirty="0"/>
              <a:t>Maintain differently?</a:t>
            </a:r>
          </a:p>
          <a:p>
            <a:pPr marL="285750" indent="-285750">
              <a:buFont typeface="Arial" panose="020B0604020202020204" pitchFamily="34" charset="0"/>
              <a:buChar char="•"/>
            </a:pPr>
            <a:r>
              <a:rPr lang="en-US" dirty="0"/>
              <a:t>Operate Differently? </a:t>
            </a:r>
          </a:p>
          <a:p>
            <a:pPr marL="285750" indent="-285750">
              <a:buFont typeface="Arial" panose="020B0604020202020204" pitchFamily="34" charset="0"/>
              <a:buChar char="•"/>
            </a:pPr>
            <a:r>
              <a:rPr lang="en-US" dirty="0"/>
              <a:t>Repair the asset and when? </a:t>
            </a:r>
          </a:p>
          <a:p>
            <a:pPr marL="285750" indent="-285750">
              <a:buFont typeface="Arial" panose="020B0604020202020204" pitchFamily="34" charset="0"/>
              <a:buChar char="•"/>
            </a:pPr>
            <a:r>
              <a:rPr lang="en-US" dirty="0"/>
              <a:t>Replace with a similar asset? </a:t>
            </a:r>
          </a:p>
          <a:p>
            <a:pPr marL="285750" indent="-285750">
              <a:buFont typeface="Arial" panose="020B0604020202020204" pitchFamily="34" charset="0"/>
              <a:buChar char="•"/>
            </a:pPr>
            <a:r>
              <a:rPr lang="en-US" dirty="0"/>
              <a:t>Replace with an improved asset (considering environmental factors)? </a:t>
            </a:r>
          </a:p>
          <a:p>
            <a:pPr marL="285750" indent="-285750">
              <a:buFont typeface="Arial" panose="020B0604020202020204" pitchFamily="34" charset="0"/>
              <a:buChar char="•"/>
            </a:pPr>
            <a:r>
              <a:rPr lang="en-US" dirty="0"/>
              <a:t>Reduce the level of service? </a:t>
            </a:r>
          </a:p>
          <a:p>
            <a:pPr marL="285750" indent="-285750">
              <a:buFont typeface="Arial" panose="020B0604020202020204" pitchFamily="34" charset="0"/>
              <a:buChar char="•"/>
            </a:pPr>
            <a:r>
              <a:rPr lang="en-US" dirty="0"/>
              <a:t>Increase risk? </a:t>
            </a:r>
          </a:p>
        </p:txBody>
      </p:sp>
      <p:sp>
        <p:nvSpPr>
          <p:cNvPr id="5" name="TextBox 4">
            <a:extLst>
              <a:ext uri="{FF2B5EF4-FFF2-40B4-BE49-F238E27FC236}">
                <a16:creationId xmlns:a16="http://schemas.microsoft.com/office/drawing/2014/main" id="{67780EB6-12B7-4444-A15F-4519611F1CAA}"/>
              </a:ext>
            </a:extLst>
          </p:cNvPr>
          <p:cNvSpPr txBox="1"/>
          <p:nvPr/>
        </p:nvSpPr>
        <p:spPr>
          <a:xfrm>
            <a:off x="6246369" y="1123852"/>
            <a:ext cx="5680843" cy="461665"/>
          </a:xfrm>
          <a:prstGeom prst="rect">
            <a:avLst/>
          </a:prstGeom>
          <a:noFill/>
        </p:spPr>
        <p:txBody>
          <a:bodyPr wrap="square" rtlCol="0">
            <a:spAutoFit/>
          </a:bodyPr>
          <a:lstStyle/>
          <a:p>
            <a:r>
              <a:rPr lang="en-US" sz="2400" b="1" dirty="0">
                <a:solidFill>
                  <a:srgbClr val="248DC1"/>
                </a:solidFill>
              </a:rPr>
              <a:t>Funding Strategies: </a:t>
            </a:r>
          </a:p>
        </p:txBody>
      </p:sp>
      <p:pic>
        <p:nvPicPr>
          <p:cNvPr id="6" name="Graphic 5" descr="Help with solid fill">
            <a:extLst>
              <a:ext uri="{FF2B5EF4-FFF2-40B4-BE49-F238E27FC236}">
                <a16:creationId xmlns:a16="http://schemas.microsoft.com/office/drawing/2014/main" id="{589934B4-7296-492D-AFAC-EE34AF483F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995" y="639319"/>
            <a:ext cx="1150046" cy="1150046"/>
          </a:xfrm>
          <a:prstGeom prst="rect">
            <a:avLst/>
          </a:prstGeom>
        </p:spPr>
      </p:pic>
      <p:sp>
        <p:nvSpPr>
          <p:cNvPr id="2" name="TextBox 1">
            <a:extLst>
              <a:ext uri="{FF2B5EF4-FFF2-40B4-BE49-F238E27FC236}">
                <a16:creationId xmlns:a16="http://schemas.microsoft.com/office/drawing/2014/main" id="{45EA4EDD-06A9-4500-A60B-D1EA89EB6AE3}"/>
              </a:ext>
            </a:extLst>
          </p:cNvPr>
          <p:cNvSpPr txBox="1"/>
          <p:nvPr/>
        </p:nvSpPr>
        <p:spPr>
          <a:xfrm>
            <a:off x="6340642" y="1524655"/>
            <a:ext cx="5313947" cy="1200329"/>
          </a:xfrm>
          <a:prstGeom prst="rect">
            <a:avLst/>
          </a:prstGeom>
          <a:noFill/>
          <a:ln w="19050">
            <a:solidFill>
              <a:schemeClr val="accent2"/>
            </a:solidFill>
          </a:ln>
        </p:spPr>
        <p:txBody>
          <a:bodyPr wrap="square" rtlCol="0">
            <a:spAutoFit/>
          </a:bodyPr>
          <a:lstStyle/>
          <a:p>
            <a:pPr marL="285750" indent="-285750">
              <a:buFont typeface="Arial" panose="020B0604020202020204" pitchFamily="34" charset="0"/>
              <a:buChar char="•"/>
            </a:pPr>
            <a:r>
              <a:rPr lang="en-US" dirty="0"/>
              <a:t>Bond Financing </a:t>
            </a:r>
          </a:p>
          <a:p>
            <a:pPr marL="285750" indent="-285750">
              <a:buFont typeface="Arial" panose="020B0604020202020204" pitchFamily="34" charset="0"/>
              <a:buChar char="•"/>
            </a:pPr>
            <a:r>
              <a:rPr lang="en-US" dirty="0"/>
              <a:t>AIP Funding (FAA Airport Improvement Program) </a:t>
            </a:r>
          </a:p>
          <a:p>
            <a:pPr marL="285750" indent="-285750">
              <a:buFont typeface="Arial" panose="020B0604020202020204" pitchFamily="34" charset="0"/>
              <a:buChar char="•"/>
            </a:pPr>
            <a:r>
              <a:rPr lang="en-US" dirty="0"/>
              <a:t>Passenger Facility Charges (PFC) </a:t>
            </a:r>
          </a:p>
          <a:p>
            <a:pPr marL="285750" indent="-285750">
              <a:buFont typeface="Arial" panose="020B0604020202020204" pitchFamily="34" charset="0"/>
              <a:buChar char="•"/>
            </a:pPr>
            <a:r>
              <a:rPr lang="en-US" dirty="0"/>
              <a:t>Operations &amp; Maintenance Budget </a:t>
            </a:r>
          </a:p>
        </p:txBody>
      </p:sp>
      <p:sp>
        <p:nvSpPr>
          <p:cNvPr id="8" name="TextBox 7">
            <a:extLst>
              <a:ext uri="{FF2B5EF4-FFF2-40B4-BE49-F238E27FC236}">
                <a16:creationId xmlns:a16="http://schemas.microsoft.com/office/drawing/2014/main" id="{E0A9D71C-CB26-4367-9ECA-740751302CFF}"/>
              </a:ext>
            </a:extLst>
          </p:cNvPr>
          <p:cNvSpPr txBox="1"/>
          <p:nvPr/>
        </p:nvSpPr>
        <p:spPr>
          <a:xfrm>
            <a:off x="1008673" y="1176894"/>
            <a:ext cx="5680843" cy="461665"/>
          </a:xfrm>
          <a:prstGeom prst="rect">
            <a:avLst/>
          </a:prstGeom>
          <a:noFill/>
        </p:spPr>
        <p:txBody>
          <a:bodyPr wrap="square" rtlCol="0">
            <a:spAutoFit/>
          </a:bodyPr>
          <a:lstStyle/>
          <a:p>
            <a:r>
              <a:rPr lang="en-US" sz="2400" b="1" dirty="0">
                <a:solidFill>
                  <a:srgbClr val="248DC1"/>
                </a:solidFill>
              </a:rPr>
              <a:t>Renewal Decision Making: </a:t>
            </a:r>
          </a:p>
        </p:txBody>
      </p:sp>
      <p:sp>
        <p:nvSpPr>
          <p:cNvPr id="9" name="TextBox 8">
            <a:extLst>
              <a:ext uri="{FF2B5EF4-FFF2-40B4-BE49-F238E27FC236}">
                <a16:creationId xmlns:a16="http://schemas.microsoft.com/office/drawing/2014/main" id="{52B558B2-5779-4C39-92A9-77876CDCBCB2}"/>
              </a:ext>
            </a:extLst>
          </p:cNvPr>
          <p:cNvSpPr txBox="1"/>
          <p:nvPr/>
        </p:nvSpPr>
        <p:spPr>
          <a:xfrm>
            <a:off x="7209863" y="4289428"/>
            <a:ext cx="5221705" cy="954107"/>
          </a:xfrm>
          <a:prstGeom prst="rect">
            <a:avLst/>
          </a:prstGeom>
          <a:noFill/>
        </p:spPr>
        <p:txBody>
          <a:bodyPr wrap="square" rtlCol="0">
            <a:spAutoFit/>
          </a:bodyPr>
          <a:lstStyle/>
          <a:p>
            <a:r>
              <a:rPr lang="en-US" sz="2800" b="1" dirty="0">
                <a:solidFill>
                  <a:schemeClr val="accent5"/>
                </a:solidFill>
              </a:rPr>
              <a:t>1-5</a:t>
            </a:r>
            <a:r>
              <a:rPr lang="en-US" dirty="0"/>
              <a:t> </a:t>
            </a:r>
            <a:r>
              <a:rPr lang="en-US" sz="2800" b="1" dirty="0">
                <a:solidFill>
                  <a:schemeClr val="accent5"/>
                </a:solidFill>
              </a:rPr>
              <a:t>YEAR</a:t>
            </a:r>
            <a:r>
              <a:rPr lang="en-US" dirty="0"/>
              <a:t> Funding and Investment Plan </a:t>
            </a:r>
          </a:p>
          <a:p>
            <a:r>
              <a:rPr lang="en-US" sz="2800" b="1" dirty="0">
                <a:solidFill>
                  <a:schemeClr val="accent5"/>
                </a:solidFill>
              </a:rPr>
              <a:t>5-10 YEAR </a:t>
            </a:r>
            <a:r>
              <a:rPr lang="en-US" dirty="0"/>
              <a:t>Funding and Investment Plan  </a:t>
            </a:r>
          </a:p>
        </p:txBody>
      </p:sp>
      <p:pic>
        <p:nvPicPr>
          <p:cNvPr id="11" name="Graphic 10" descr="Flying Money with solid fill">
            <a:extLst>
              <a:ext uri="{FF2B5EF4-FFF2-40B4-BE49-F238E27FC236}">
                <a16:creationId xmlns:a16="http://schemas.microsoft.com/office/drawing/2014/main" id="{E8F25804-BA91-4270-932E-F3BB990554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67400" y="4371712"/>
            <a:ext cx="1459832" cy="1459832"/>
          </a:xfrm>
          <a:prstGeom prst="rect">
            <a:avLst/>
          </a:prstGeom>
        </p:spPr>
      </p:pic>
    </p:spTree>
    <p:extLst>
      <p:ext uri="{BB962C8B-B14F-4D97-AF65-F5344CB8AC3E}">
        <p14:creationId xmlns:p14="http://schemas.microsoft.com/office/powerpoint/2010/main" val="760729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2DE45-7E03-45FF-8007-18D48C9D08DC}"/>
              </a:ext>
            </a:extLst>
          </p:cNvPr>
          <p:cNvSpPr txBox="1">
            <a:spLocks/>
          </p:cNvSpPr>
          <p:nvPr/>
        </p:nvSpPr>
        <p:spPr>
          <a:xfrm>
            <a:off x="0" y="244627"/>
            <a:ext cx="12191999" cy="597037"/>
          </a:xfrm>
          <a:prstGeom prst="rect">
            <a:avLst/>
          </a:prstGeom>
        </p:spPr>
        <p:txBody>
          <a:bodyPr>
            <a:normAutofit/>
          </a:bodyPr>
          <a:lstStyle>
            <a:lvl1pPr algn="l" defTabSz="914400" rtl="0" eaLnBrk="1" latinLnBrk="0" hangingPunct="1">
              <a:lnSpc>
                <a:spcPct val="90000"/>
              </a:lnSpc>
              <a:spcBef>
                <a:spcPct val="0"/>
              </a:spcBef>
              <a:buNone/>
              <a:defRPr sz="3200" b="0" i="0" kern="1200">
                <a:solidFill>
                  <a:srgbClr val="248DC1"/>
                </a:solidFill>
                <a:latin typeface="Century Gothic" panose="020B0502020202020204" pitchFamily="34" charset="0"/>
                <a:ea typeface="+mj-ea"/>
                <a:cs typeface="+mj-cs"/>
              </a:defRPr>
            </a:lvl1pPr>
          </a:lstStyle>
          <a:p>
            <a:pPr algn="ctr"/>
            <a:r>
              <a:rPr lang="en-US" dirty="0"/>
              <a:t>Total Cost of Ownership</a:t>
            </a:r>
          </a:p>
        </p:txBody>
      </p:sp>
      <p:pic>
        <p:nvPicPr>
          <p:cNvPr id="3" name="Picture 2" descr="A picture containing diagram&#10;&#10;Description automatically generated">
            <a:extLst>
              <a:ext uri="{FF2B5EF4-FFF2-40B4-BE49-F238E27FC236}">
                <a16:creationId xmlns:a16="http://schemas.microsoft.com/office/drawing/2014/main" id="{E332D58F-16C7-4AC9-B2A0-8EC3EB65D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308" y="862887"/>
            <a:ext cx="11799384" cy="2425716"/>
          </a:xfrm>
          <a:prstGeom prst="rect">
            <a:avLst/>
          </a:prstGeom>
        </p:spPr>
      </p:pic>
      <p:sp>
        <p:nvSpPr>
          <p:cNvPr id="4" name="TextBox 3">
            <a:extLst>
              <a:ext uri="{FF2B5EF4-FFF2-40B4-BE49-F238E27FC236}">
                <a16:creationId xmlns:a16="http://schemas.microsoft.com/office/drawing/2014/main" id="{EEEF8588-19B2-4A8A-9F12-3CCA1EBDBAEF}"/>
              </a:ext>
            </a:extLst>
          </p:cNvPr>
          <p:cNvSpPr txBox="1"/>
          <p:nvPr/>
        </p:nvSpPr>
        <p:spPr>
          <a:xfrm>
            <a:off x="196307" y="3377432"/>
            <a:ext cx="11799384" cy="1569660"/>
          </a:xfrm>
          <a:prstGeom prst="rect">
            <a:avLst/>
          </a:prstGeom>
          <a:noFill/>
        </p:spPr>
        <p:txBody>
          <a:bodyPr wrap="square" rtlCol="0">
            <a:spAutoFit/>
          </a:bodyPr>
          <a:lstStyle/>
          <a:p>
            <a:r>
              <a:rPr lang="en-US" sz="2400" i="1" dirty="0">
                <a:solidFill>
                  <a:schemeClr val="tx2"/>
                </a:solidFill>
              </a:rPr>
              <a:t>Total Cost of Ownership (TCO):</a:t>
            </a:r>
          </a:p>
          <a:p>
            <a:r>
              <a:rPr lang="en-US" sz="2400" dirty="0">
                <a:solidFill>
                  <a:schemeClr val="tx2"/>
                </a:solidFill>
              </a:rPr>
              <a:t>Is a financial estimate intended to help owners determine the direct and indirect cost of an asset in order to make repair-or-replace decisions. Implementation of TCO principles can help clients improve decision making and maximize financial strategies over the life of an asset</a:t>
            </a:r>
          </a:p>
        </p:txBody>
      </p:sp>
      <p:pic>
        <p:nvPicPr>
          <p:cNvPr id="6" name="Picture 5">
            <a:extLst>
              <a:ext uri="{FF2B5EF4-FFF2-40B4-BE49-F238E27FC236}">
                <a16:creationId xmlns:a16="http://schemas.microsoft.com/office/drawing/2014/main" id="{232523B0-5671-4564-BA4B-9ED332CC9F2F}"/>
              </a:ext>
            </a:extLst>
          </p:cNvPr>
          <p:cNvPicPr>
            <a:picLocks noChangeAspect="1"/>
          </p:cNvPicPr>
          <p:nvPr/>
        </p:nvPicPr>
        <p:blipFill>
          <a:blip r:embed="rId4"/>
          <a:srcRect/>
          <a:stretch/>
        </p:blipFill>
        <p:spPr>
          <a:xfrm>
            <a:off x="2114926" y="5198221"/>
            <a:ext cx="7962147" cy="1252299"/>
          </a:xfrm>
          <a:prstGeom prst="rect">
            <a:avLst/>
          </a:prstGeom>
        </p:spPr>
      </p:pic>
    </p:spTree>
    <p:extLst>
      <p:ext uri="{BB962C8B-B14F-4D97-AF65-F5344CB8AC3E}">
        <p14:creationId xmlns:p14="http://schemas.microsoft.com/office/powerpoint/2010/main" val="1687908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C27174F2-EFE8-4B76-AD1C-347F9BC7E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303" y="1323474"/>
            <a:ext cx="11723393" cy="4891159"/>
          </a:xfrm>
          <a:prstGeom prst="rect">
            <a:avLst/>
          </a:prstGeom>
        </p:spPr>
      </p:pic>
      <p:sp>
        <p:nvSpPr>
          <p:cNvPr id="4" name="Title 1">
            <a:extLst>
              <a:ext uri="{FF2B5EF4-FFF2-40B4-BE49-F238E27FC236}">
                <a16:creationId xmlns:a16="http://schemas.microsoft.com/office/drawing/2014/main" id="{7D7A536D-2C0C-447A-B43C-6E57BBEC850E}"/>
              </a:ext>
            </a:extLst>
          </p:cNvPr>
          <p:cNvSpPr txBox="1">
            <a:spLocks/>
          </p:cNvSpPr>
          <p:nvPr/>
        </p:nvSpPr>
        <p:spPr>
          <a:xfrm>
            <a:off x="0" y="244627"/>
            <a:ext cx="12191999" cy="597037"/>
          </a:xfrm>
          <a:prstGeom prst="rect">
            <a:avLst/>
          </a:prstGeom>
        </p:spPr>
        <p:txBody>
          <a:bodyPr>
            <a:normAutofit/>
          </a:bodyPr>
          <a:lstStyle>
            <a:lvl1pPr algn="l" defTabSz="914400" rtl="0" eaLnBrk="1" latinLnBrk="0" hangingPunct="1">
              <a:lnSpc>
                <a:spcPct val="90000"/>
              </a:lnSpc>
              <a:spcBef>
                <a:spcPct val="0"/>
              </a:spcBef>
              <a:buNone/>
              <a:defRPr sz="3200" b="0" i="0" kern="1200">
                <a:solidFill>
                  <a:srgbClr val="248DC1"/>
                </a:solidFill>
                <a:latin typeface="Century Gothic" panose="020B0502020202020204" pitchFamily="34" charset="0"/>
                <a:ea typeface="+mj-ea"/>
                <a:cs typeface="+mj-cs"/>
              </a:defRPr>
            </a:lvl1pPr>
          </a:lstStyle>
          <a:p>
            <a:pPr algn="ctr"/>
            <a:r>
              <a:rPr lang="en-US" dirty="0"/>
              <a:t>TCO Savings</a:t>
            </a:r>
          </a:p>
        </p:txBody>
      </p:sp>
    </p:spTree>
    <p:extLst>
      <p:ext uri="{BB962C8B-B14F-4D97-AF65-F5344CB8AC3E}">
        <p14:creationId xmlns:p14="http://schemas.microsoft.com/office/powerpoint/2010/main" val="172317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9C43037-AF47-41E9-978C-80E41CAFC35D}"/>
              </a:ext>
            </a:extLst>
          </p:cNvPr>
          <p:cNvSpPr txBox="1">
            <a:spLocks/>
          </p:cNvSpPr>
          <p:nvPr/>
        </p:nvSpPr>
        <p:spPr>
          <a:xfrm>
            <a:off x="838200" y="243666"/>
            <a:ext cx="10515600" cy="607206"/>
          </a:xfrm>
          <a:prstGeom prst="rect">
            <a:avLst/>
          </a:prstGeom>
        </p:spPr>
        <p:txBody>
          <a:bodyPr>
            <a:normAutofit/>
          </a:bodyPr>
          <a:lstStyle>
            <a:lvl1pPr algn="l" defTabSz="914400" rtl="0" eaLnBrk="1" latinLnBrk="0" hangingPunct="1">
              <a:lnSpc>
                <a:spcPct val="90000"/>
              </a:lnSpc>
              <a:spcBef>
                <a:spcPct val="0"/>
              </a:spcBef>
              <a:buNone/>
              <a:defRPr sz="3200" b="0" i="0" kern="1200">
                <a:solidFill>
                  <a:srgbClr val="248DC1"/>
                </a:solidFill>
                <a:latin typeface="Century Gothic" panose="020B0502020202020204" pitchFamily="34" charset="0"/>
                <a:ea typeface="+mj-ea"/>
                <a:cs typeface="+mj-cs"/>
              </a:defRPr>
            </a:lvl1pPr>
          </a:lstStyle>
          <a:p>
            <a:pPr algn="ctr"/>
            <a:r>
              <a:rPr lang="en-US" dirty="0"/>
              <a:t>Step 10: Build Asset Management Plan </a:t>
            </a:r>
          </a:p>
          <a:p>
            <a:pPr algn="ctr"/>
            <a:endParaRPr lang="en-US" dirty="0"/>
          </a:p>
        </p:txBody>
      </p:sp>
      <p:sp>
        <p:nvSpPr>
          <p:cNvPr id="2" name="Rectangle 1">
            <a:extLst>
              <a:ext uri="{FF2B5EF4-FFF2-40B4-BE49-F238E27FC236}">
                <a16:creationId xmlns:a16="http://schemas.microsoft.com/office/drawing/2014/main" id="{E78C7134-59A1-4EF1-915F-50FEEC279249}"/>
              </a:ext>
            </a:extLst>
          </p:cNvPr>
          <p:cNvSpPr/>
          <p:nvPr/>
        </p:nvSpPr>
        <p:spPr>
          <a:xfrm>
            <a:off x="210846" y="822779"/>
            <a:ext cx="6788727" cy="50853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dirty="0"/>
              <a:t>Asset Management Plans Typically Contain: </a:t>
            </a:r>
          </a:p>
          <a:p>
            <a:endParaRPr lang="en-US" sz="2400" b="1" dirty="0"/>
          </a:p>
          <a:p>
            <a:pPr marL="285750" indent="-285750">
              <a:buFont typeface="Wingdings" panose="05000000000000000000" pitchFamily="2" charset="2"/>
              <a:buChar char="Q"/>
            </a:pPr>
            <a:r>
              <a:rPr lang="en-US" sz="2200" dirty="0"/>
              <a:t>Overview of facility/system or network of assets </a:t>
            </a:r>
          </a:p>
          <a:p>
            <a:pPr marL="285750" indent="-285750">
              <a:buFont typeface="Wingdings" panose="05000000000000000000" pitchFamily="2" charset="2"/>
              <a:buChar char="Q"/>
            </a:pPr>
            <a:r>
              <a:rPr lang="en-US" sz="2200" dirty="0"/>
              <a:t>Established Levels of Service</a:t>
            </a:r>
          </a:p>
          <a:p>
            <a:pPr marL="285750" indent="-285750">
              <a:buFont typeface="Wingdings" panose="05000000000000000000" pitchFamily="2" charset="2"/>
              <a:buChar char="Q"/>
            </a:pPr>
            <a:r>
              <a:rPr lang="en-US" sz="2200" dirty="0"/>
              <a:t>Established list of critical assets  </a:t>
            </a:r>
          </a:p>
          <a:p>
            <a:pPr marL="285750" indent="-285750">
              <a:buFont typeface="Wingdings" panose="05000000000000000000" pitchFamily="2" charset="2"/>
              <a:buChar char="Q"/>
            </a:pPr>
            <a:r>
              <a:rPr lang="en-US" sz="2200" dirty="0"/>
              <a:t>Strategies and investments to close performance gaps </a:t>
            </a:r>
          </a:p>
          <a:p>
            <a:pPr marL="285750" indent="-285750">
              <a:buFont typeface="Wingdings" panose="05000000000000000000" pitchFamily="2" charset="2"/>
              <a:buChar char="Q"/>
            </a:pPr>
            <a:r>
              <a:rPr lang="en-US" sz="2200" dirty="0"/>
              <a:t>Renewal Plan </a:t>
            </a:r>
          </a:p>
          <a:p>
            <a:pPr marL="285750" indent="-285750">
              <a:buFont typeface="Wingdings" panose="05000000000000000000" pitchFamily="2" charset="2"/>
              <a:buChar char="Q"/>
            </a:pPr>
            <a:r>
              <a:rPr lang="en-US" sz="2200" dirty="0"/>
              <a:t>Demand and growth forecasts </a:t>
            </a:r>
          </a:p>
          <a:p>
            <a:pPr marL="285750" indent="-285750">
              <a:buFont typeface="Wingdings" panose="05000000000000000000" pitchFamily="2" charset="2"/>
              <a:buChar char="Q"/>
            </a:pPr>
            <a:r>
              <a:rPr lang="en-US" sz="2200" dirty="0"/>
              <a:t>Capital plan (new assets)</a:t>
            </a:r>
          </a:p>
          <a:p>
            <a:pPr marL="285750" indent="-285750">
              <a:buFont typeface="Wingdings" panose="05000000000000000000" pitchFamily="2" charset="2"/>
              <a:buChar char="Q"/>
            </a:pPr>
            <a:r>
              <a:rPr lang="en-US" sz="2200" dirty="0"/>
              <a:t>10-year infrastructure investment plan </a:t>
            </a:r>
          </a:p>
          <a:p>
            <a:pPr marL="285750" indent="-285750">
              <a:buFont typeface="Wingdings" panose="05000000000000000000" pitchFamily="2" charset="2"/>
              <a:buChar char="Q"/>
            </a:pPr>
            <a:r>
              <a:rPr lang="en-US" sz="2200" dirty="0"/>
              <a:t>10-year funding plan </a:t>
            </a:r>
          </a:p>
          <a:p>
            <a:pPr marL="285750" indent="-285750">
              <a:buFont typeface="Wingdings" panose="05000000000000000000" pitchFamily="2" charset="2"/>
              <a:buChar char="Q"/>
            </a:pPr>
            <a:r>
              <a:rPr lang="en-US" sz="2200" dirty="0"/>
              <a:t>Business improvement plan</a:t>
            </a:r>
          </a:p>
          <a:p>
            <a:pPr marL="285750" indent="-285750">
              <a:buFont typeface="Wingdings" panose="05000000000000000000" pitchFamily="2" charset="2"/>
              <a:buChar char="Q"/>
            </a:pPr>
            <a:r>
              <a:rPr lang="en-US" sz="2200" dirty="0"/>
              <a:t>Challenges for implementing the plan and mitigations </a:t>
            </a:r>
          </a:p>
          <a:p>
            <a:pPr marL="285750" indent="-285750">
              <a:buFont typeface="Wingdings" panose="05000000000000000000" pitchFamily="2" charset="2"/>
              <a:buChar char="Q"/>
            </a:pPr>
            <a:r>
              <a:rPr lang="en-US" sz="2200" dirty="0"/>
              <a:t>Human resource requirements   </a:t>
            </a:r>
          </a:p>
        </p:txBody>
      </p:sp>
      <p:pic>
        <p:nvPicPr>
          <p:cNvPr id="3" name="Picture 2" descr="Text&#10;&#10;Description automatically generated">
            <a:extLst>
              <a:ext uri="{FF2B5EF4-FFF2-40B4-BE49-F238E27FC236}">
                <a16:creationId xmlns:a16="http://schemas.microsoft.com/office/drawing/2014/main" id="{8ABDC61A-6186-4DD2-A829-203EA63011C8}"/>
              </a:ext>
            </a:extLst>
          </p:cNvPr>
          <p:cNvPicPr>
            <a:picLocks noChangeAspect="1"/>
          </p:cNvPicPr>
          <p:nvPr/>
        </p:nvPicPr>
        <p:blipFill>
          <a:blip r:embed="rId3"/>
          <a:stretch>
            <a:fillRect/>
          </a:stretch>
        </p:blipFill>
        <p:spPr>
          <a:xfrm>
            <a:off x="210846" y="5676405"/>
            <a:ext cx="4934321" cy="937929"/>
          </a:xfrm>
          <a:prstGeom prst="rect">
            <a:avLst/>
          </a:prstGeom>
          <a:noFill/>
          <a:ln w="28575">
            <a:solidFill>
              <a:srgbClr val="FFC000"/>
            </a:solidFill>
          </a:ln>
        </p:spPr>
      </p:pic>
      <p:pic>
        <p:nvPicPr>
          <p:cNvPr id="5" name="Picture 4" descr="Website&#10;&#10;Description automatically generated">
            <a:extLst>
              <a:ext uri="{FF2B5EF4-FFF2-40B4-BE49-F238E27FC236}">
                <a16:creationId xmlns:a16="http://schemas.microsoft.com/office/drawing/2014/main" id="{FDBD5463-7C7E-416C-9C91-97BFA498A9B7}"/>
              </a:ext>
            </a:extLst>
          </p:cNvPr>
          <p:cNvPicPr>
            <a:picLocks noChangeAspect="1"/>
          </p:cNvPicPr>
          <p:nvPr/>
        </p:nvPicPr>
        <p:blipFill>
          <a:blip r:embed="rId4"/>
          <a:stretch>
            <a:fillRect/>
          </a:stretch>
        </p:blipFill>
        <p:spPr>
          <a:xfrm>
            <a:off x="7145446" y="980011"/>
            <a:ext cx="2980450" cy="3580410"/>
          </a:xfrm>
          <a:prstGeom prst="rect">
            <a:avLst/>
          </a:prstGeom>
          <a:ln>
            <a:solidFill>
              <a:schemeClr val="tx1"/>
            </a:solidFill>
          </a:ln>
        </p:spPr>
      </p:pic>
      <p:pic>
        <p:nvPicPr>
          <p:cNvPr id="8" name="Picture 7" descr="Graphical user interface, website, calendar&#10;&#10;Description automatically generated">
            <a:extLst>
              <a:ext uri="{FF2B5EF4-FFF2-40B4-BE49-F238E27FC236}">
                <a16:creationId xmlns:a16="http://schemas.microsoft.com/office/drawing/2014/main" id="{1B5A0519-C3B8-4A1C-A169-A9674BECD7ED}"/>
              </a:ext>
            </a:extLst>
          </p:cNvPr>
          <p:cNvPicPr>
            <a:picLocks noChangeAspect="1"/>
          </p:cNvPicPr>
          <p:nvPr/>
        </p:nvPicPr>
        <p:blipFill>
          <a:blip r:embed="rId5"/>
          <a:stretch>
            <a:fillRect/>
          </a:stretch>
        </p:blipFill>
        <p:spPr>
          <a:xfrm>
            <a:off x="9192127" y="2828977"/>
            <a:ext cx="2789028" cy="3462887"/>
          </a:xfrm>
          <a:prstGeom prst="rect">
            <a:avLst/>
          </a:prstGeom>
          <a:noFill/>
          <a:ln>
            <a:solidFill>
              <a:schemeClr val="tx1"/>
            </a:solidFill>
          </a:ln>
        </p:spPr>
      </p:pic>
    </p:spTree>
    <p:extLst>
      <p:ext uri="{BB962C8B-B14F-4D97-AF65-F5344CB8AC3E}">
        <p14:creationId xmlns:p14="http://schemas.microsoft.com/office/powerpoint/2010/main" val="1172766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048EFB4-79A5-4A7B-B0EF-F93AB8F45AB8}"/>
              </a:ext>
            </a:extLst>
          </p:cNvPr>
          <p:cNvSpPr txBox="1">
            <a:spLocks/>
          </p:cNvSpPr>
          <p:nvPr/>
        </p:nvSpPr>
        <p:spPr>
          <a:xfrm>
            <a:off x="0" y="244627"/>
            <a:ext cx="12191999" cy="597037"/>
          </a:xfrm>
          <a:prstGeom prst="rect">
            <a:avLst/>
          </a:prstGeom>
        </p:spPr>
        <p:txBody>
          <a:bodyPr>
            <a:normAutofit/>
          </a:bodyPr>
          <a:lstStyle>
            <a:lvl1pPr algn="l" defTabSz="914400" rtl="0" eaLnBrk="1" latinLnBrk="0" hangingPunct="1">
              <a:lnSpc>
                <a:spcPct val="90000"/>
              </a:lnSpc>
              <a:spcBef>
                <a:spcPct val="0"/>
              </a:spcBef>
              <a:buNone/>
              <a:defRPr sz="3200" b="0" i="0" kern="1200">
                <a:solidFill>
                  <a:srgbClr val="248DC1"/>
                </a:solidFill>
                <a:latin typeface="Century Gothic" panose="020B0502020202020204" pitchFamily="34" charset="0"/>
                <a:ea typeface="+mj-ea"/>
                <a:cs typeface="+mj-cs"/>
              </a:defRPr>
            </a:lvl1pPr>
          </a:lstStyle>
          <a:p>
            <a:pPr algn="ctr"/>
            <a:r>
              <a:rPr lang="en-US" dirty="0"/>
              <a:t>EAMS: Supporting Technology </a:t>
            </a:r>
          </a:p>
        </p:txBody>
      </p:sp>
      <p:sp>
        <p:nvSpPr>
          <p:cNvPr id="4" name="Text Placeholder 2">
            <a:extLst>
              <a:ext uri="{FF2B5EF4-FFF2-40B4-BE49-F238E27FC236}">
                <a16:creationId xmlns:a16="http://schemas.microsoft.com/office/drawing/2014/main" id="{7AC024EC-B375-4F83-820D-99AEC87D0F12}"/>
              </a:ext>
            </a:extLst>
          </p:cNvPr>
          <p:cNvSpPr txBox="1">
            <a:spLocks/>
          </p:cNvSpPr>
          <p:nvPr/>
        </p:nvSpPr>
        <p:spPr>
          <a:xfrm>
            <a:off x="263399" y="1043795"/>
            <a:ext cx="4368490" cy="61077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400" b="1" dirty="0">
                <a:solidFill>
                  <a:schemeClr val="tx2"/>
                </a:solidFill>
              </a:rPr>
              <a:t>Technology alternatives</a:t>
            </a:r>
            <a:endParaRPr lang="en-US" sz="2400" dirty="0">
              <a:solidFill>
                <a:schemeClr val="tx2"/>
              </a:solidFill>
            </a:endParaRPr>
          </a:p>
          <a:p>
            <a:pPr>
              <a:lnSpc>
                <a:spcPct val="100000"/>
              </a:lnSpc>
              <a:spcBef>
                <a:spcPts val="0"/>
              </a:spcBef>
              <a:spcAft>
                <a:spcPts val="600"/>
              </a:spcAft>
              <a:buClr>
                <a:schemeClr val="tx2"/>
              </a:buClr>
            </a:pPr>
            <a:r>
              <a:rPr lang="en-US" sz="2200" dirty="0">
                <a:solidFill>
                  <a:schemeClr val="tx2"/>
                </a:solidFill>
              </a:rPr>
              <a:t>Best of breed</a:t>
            </a:r>
          </a:p>
          <a:p>
            <a:pPr>
              <a:lnSpc>
                <a:spcPct val="100000"/>
              </a:lnSpc>
              <a:spcBef>
                <a:spcPts val="0"/>
              </a:spcBef>
              <a:spcAft>
                <a:spcPts val="600"/>
              </a:spcAft>
              <a:buClr>
                <a:schemeClr val="tx2"/>
              </a:buClr>
            </a:pPr>
            <a:r>
              <a:rPr lang="en-US" sz="2200" dirty="0">
                <a:solidFill>
                  <a:schemeClr val="tx2"/>
                </a:solidFill>
              </a:rPr>
              <a:t>Integrated solution</a:t>
            </a:r>
          </a:p>
          <a:p>
            <a:pPr>
              <a:lnSpc>
                <a:spcPct val="100000"/>
              </a:lnSpc>
              <a:spcBef>
                <a:spcPts val="0"/>
              </a:spcBef>
              <a:spcAft>
                <a:spcPts val="600"/>
              </a:spcAft>
              <a:buClr>
                <a:schemeClr val="tx2"/>
              </a:buClr>
            </a:pPr>
            <a:r>
              <a:rPr lang="en-US" sz="2200" dirty="0">
                <a:solidFill>
                  <a:schemeClr val="tx2"/>
                </a:solidFill>
              </a:rPr>
              <a:t>EAMS vs. CMMS vs. CAFM</a:t>
            </a:r>
          </a:p>
          <a:p>
            <a:pPr marL="0" indent="0">
              <a:lnSpc>
                <a:spcPct val="100000"/>
              </a:lnSpc>
              <a:spcBef>
                <a:spcPts val="0"/>
              </a:spcBef>
              <a:spcAft>
                <a:spcPts val="600"/>
              </a:spcAft>
              <a:buNone/>
            </a:pPr>
            <a:endParaRPr lang="en-US" sz="2400" b="1" dirty="0">
              <a:solidFill>
                <a:schemeClr val="tx2"/>
              </a:solidFill>
            </a:endParaRPr>
          </a:p>
          <a:p>
            <a:pPr marL="0" indent="0">
              <a:lnSpc>
                <a:spcPct val="100000"/>
              </a:lnSpc>
              <a:spcBef>
                <a:spcPts val="0"/>
              </a:spcBef>
              <a:spcAft>
                <a:spcPts val="600"/>
              </a:spcAft>
              <a:buNone/>
            </a:pPr>
            <a:r>
              <a:rPr lang="en-US" sz="2400" b="1" dirty="0">
                <a:solidFill>
                  <a:schemeClr val="tx2"/>
                </a:solidFill>
              </a:rPr>
              <a:t>Design considerations</a:t>
            </a:r>
          </a:p>
          <a:p>
            <a:pPr>
              <a:lnSpc>
                <a:spcPct val="100000"/>
              </a:lnSpc>
              <a:spcBef>
                <a:spcPts val="0"/>
              </a:spcBef>
              <a:spcAft>
                <a:spcPts val="600"/>
              </a:spcAft>
              <a:buClr>
                <a:schemeClr val="tx2"/>
              </a:buClr>
            </a:pPr>
            <a:r>
              <a:rPr lang="en-US" sz="2200" dirty="0">
                <a:solidFill>
                  <a:schemeClr val="tx2"/>
                </a:solidFill>
              </a:rPr>
              <a:t>Technology architecture approach</a:t>
            </a:r>
          </a:p>
          <a:p>
            <a:pPr>
              <a:lnSpc>
                <a:spcPct val="100000"/>
              </a:lnSpc>
              <a:spcBef>
                <a:spcPts val="0"/>
              </a:spcBef>
              <a:spcAft>
                <a:spcPts val="600"/>
              </a:spcAft>
              <a:buClr>
                <a:schemeClr val="tx2"/>
              </a:buClr>
            </a:pPr>
            <a:r>
              <a:rPr lang="en-US" sz="2200" dirty="0">
                <a:solidFill>
                  <a:schemeClr val="tx2"/>
                </a:solidFill>
              </a:rPr>
              <a:t>Integration with financial systems (GASB 34 requirements, etc.)</a:t>
            </a:r>
          </a:p>
          <a:p>
            <a:pPr>
              <a:lnSpc>
                <a:spcPct val="100000"/>
              </a:lnSpc>
              <a:spcBef>
                <a:spcPts val="0"/>
              </a:spcBef>
              <a:spcAft>
                <a:spcPts val="600"/>
              </a:spcAft>
              <a:buClr>
                <a:schemeClr val="tx2"/>
              </a:buClr>
            </a:pPr>
            <a:r>
              <a:rPr lang="en-US" sz="2200" dirty="0">
                <a:solidFill>
                  <a:schemeClr val="tx2"/>
                </a:solidFill>
              </a:rPr>
              <a:t>Role of the system (inventory, maintenance, 3</a:t>
            </a:r>
            <a:r>
              <a:rPr lang="en-US" sz="2200" baseline="30000" dirty="0">
                <a:solidFill>
                  <a:schemeClr val="tx2"/>
                </a:solidFill>
              </a:rPr>
              <a:t>rd </a:t>
            </a:r>
            <a:r>
              <a:rPr lang="en-US" sz="2200" dirty="0">
                <a:solidFill>
                  <a:schemeClr val="tx2"/>
                </a:solidFill>
              </a:rPr>
              <a:t>party contractors, condition)</a:t>
            </a:r>
          </a:p>
          <a:p>
            <a:pPr>
              <a:lnSpc>
                <a:spcPct val="100000"/>
              </a:lnSpc>
              <a:spcBef>
                <a:spcPts val="0"/>
              </a:spcBef>
              <a:spcAft>
                <a:spcPts val="600"/>
              </a:spcAft>
              <a:buClr>
                <a:schemeClr val="tx2"/>
              </a:buClr>
            </a:pPr>
            <a:r>
              <a:rPr lang="en-US" sz="2200" dirty="0">
                <a:solidFill>
                  <a:schemeClr val="tx2"/>
                </a:solidFill>
              </a:rPr>
              <a:t>Types of assets (vertical, linear)</a:t>
            </a:r>
          </a:p>
        </p:txBody>
      </p:sp>
      <p:pic>
        <p:nvPicPr>
          <p:cNvPr id="10" name="Picture 9">
            <a:extLst>
              <a:ext uri="{FF2B5EF4-FFF2-40B4-BE49-F238E27FC236}">
                <a16:creationId xmlns:a16="http://schemas.microsoft.com/office/drawing/2014/main" id="{B36BE9E4-5B09-4457-9BCB-DEFB74A38DC5}"/>
              </a:ext>
            </a:extLst>
          </p:cNvPr>
          <p:cNvPicPr>
            <a:picLocks noChangeAspect="1"/>
          </p:cNvPicPr>
          <p:nvPr/>
        </p:nvPicPr>
        <p:blipFill>
          <a:blip r:embed="rId3"/>
          <a:srcRect/>
          <a:stretch/>
        </p:blipFill>
        <p:spPr>
          <a:xfrm>
            <a:off x="4511711" y="1131887"/>
            <a:ext cx="7618264" cy="3801573"/>
          </a:xfrm>
          <a:prstGeom prst="rect">
            <a:avLst/>
          </a:prstGeom>
        </p:spPr>
      </p:pic>
    </p:spTree>
    <p:extLst>
      <p:ext uri="{BB962C8B-B14F-4D97-AF65-F5344CB8AC3E}">
        <p14:creationId xmlns:p14="http://schemas.microsoft.com/office/powerpoint/2010/main" val="220417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11645FA-D12F-4FD6-95A6-31DEE5B38B0D}"/>
              </a:ext>
            </a:extLst>
          </p:cNvPr>
          <p:cNvPicPr>
            <a:picLocks noChangeAspect="1"/>
          </p:cNvPicPr>
          <p:nvPr/>
        </p:nvPicPr>
        <p:blipFill rotWithShape="1">
          <a:blip r:embed="rId3">
            <a:extLst>
              <a:ext uri="{28A0092B-C50C-407E-A947-70E740481C1C}">
                <a14:useLocalDpi xmlns:a14="http://schemas.microsoft.com/office/drawing/2010/main" val="0"/>
              </a:ext>
            </a:extLst>
          </a:blip>
          <a:srcRect t="11485"/>
          <a:stretch/>
        </p:blipFill>
        <p:spPr>
          <a:xfrm>
            <a:off x="1039582" y="891712"/>
            <a:ext cx="9419815" cy="5966288"/>
          </a:xfrm>
          <a:prstGeom prst="rect">
            <a:avLst/>
          </a:prstGeom>
        </p:spPr>
      </p:pic>
      <p:sp>
        <p:nvSpPr>
          <p:cNvPr id="8" name="Title 1">
            <a:extLst>
              <a:ext uri="{FF2B5EF4-FFF2-40B4-BE49-F238E27FC236}">
                <a16:creationId xmlns:a16="http://schemas.microsoft.com/office/drawing/2014/main" id="{C048EFB4-79A5-4A7B-B0EF-F93AB8F45AB8}"/>
              </a:ext>
            </a:extLst>
          </p:cNvPr>
          <p:cNvSpPr txBox="1">
            <a:spLocks/>
          </p:cNvSpPr>
          <p:nvPr/>
        </p:nvSpPr>
        <p:spPr>
          <a:xfrm>
            <a:off x="0" y="244627"/>
            <a:ext cx="12191999" cy="597037"/>
          </a:xfrm>
          <a:prstGeom prst="rect">
            <a:avLst/>
          </a:prstGeom>
        </p:spPr>
        <p:txBody>
          <a:bodyPr>
            <a:normAutofit/>
          </a:bodyPr>
          <a:lstStyle>
            <a:lvl1pPr algn="l" defTabSz="914400" rtl="0" eaLnBrk="1" latinLnBrk="0" hangingPunct="1">
              <a:lnSpc>
                <a:spcPct val="90000"/>
              </a:lnSpc>
              <a:spcBef>
                <a:spcPct val="0"/>
              </a:spcBef>
              <a:buNone/>
              <a:defRPr sz="3200" b="0" i="0" kern="1200">
                <a:solidFill>
                  <a:srgbClr val="248DC1"/>
                </a:solidFill>
                <a:latin typeface="Century Gothic" panose="020B0502020202020204" pitchFamily="34" charset="0"/>
                <a:ea typeface="+mj-ea"/>
                <a:cs typeface="+mj-cs"/>
              </a:defRPr>
            </a:lvl1pPr>
          </a:lstStyle>
          <a:p>
            <a:pPr algn="ctr"/>
            <a:r>
              <a:rPr lang="en-US" dirty="0"/>
              <a:t>Data Linkages: Current State</a:t>
            </a:r>
          </a:p>
        </p:txBody>
      </p:sp>
    </p:spTree>
    <p:extLst>
      <p:ext uri="{BB962C8B-B14F-4D97-AF65-F5344CB8AC3E}">
        <p14:creationId xmlns:p14="http://schemas.microsoft.com/office/powerpoint/2010/main" val="984468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1D7075-C7F8-4CC5-81C0-C5F963AFE394}"/>
              </a:ext>
            </a:extLst>
          </p:cNvPr>
          <p:cNvPicPr>
            <a:picLocks noChangeAspect="1"/>
          </p:cNvPicPr>
          <p:nvPr/>
        </p:nvPicPr>
        <p:blipFill>
          <a:blip r:embed="rId3">
            <a:alphaModFix amt="20000"/>
          </a:blip>
          <a:stretch>
            <a:fillRect/>
          </a:stretch>
        </p:blipFill>
        <p:spPr>
          <a:xfrm>
            <a:off x="0" y="1"/>
            <a:ext cx="12192000" cy="6858000"/>
          </a:xfrm>
          <a:prstGeom prst="rect">
            <a:avLst/>
          </a:prstGeom>
        </p:spPr>
      </p:pic>
      <p:sp>
        <p:nvSpPr>
          <p:cNvPr id="2" name="Content Placeholder 1">
            <a:extLst>
              <a:ext uri="{FF2B5EF4-FFF2-40B4-BE49-F238E27FC236}">
                <a16:creationId xmlns:a16="http://schemas.microsoft.com/office/drawing/2014/main" id="{CAB75CA5-9B8B-4186-B551-FB7502E9F45C}"/>
              </a:ext>
            </a:extLst>
          </p:cNvPr>
          <p:cNvSpPr>
            <a:spLocks noGrp="1"/>
          </p:cNvSpPr>
          <p:nvPr>
            <p:ph idx="1"/>
          </p:nvPr>
        </p:nvSpPr>
        <p:spPr/>
        <p:txBody>
          <a:bodyPr/>
          <a:lstStyle/>
          <a:p>
            <a:r>
              <a:rPr lang="en-US" sz="3200" dirty="0">
                <a:solidFill>
                  <a:schemeClr val="tx1">
                    <a:lumMod val="75000"/>
                    <a:lumOff val="25000"/>
                  </a:schemeClr>
                </a:solidFill>
              </a:rPr>
              <a:t>Sr. Leadership Support From Beginning </a:t>
            </a:r>
          </a:p>
          <a:p>
            <a:r>
              <a:rPr lang="en-US" sz="3200" dirty="0">
                <a:solidFill>
                  <a:schemeClr val="tx1">
                    <a:lumMod val="75000"/>
                    <a:lumOff val="25000"/>
                  </a:schemeClr>
                </a:solidFill>
              </a:rPr>
              <a:t>Establish a Leadership &amp; Governance Structure Early </a:t>
            </a:r>
          </a:p>
          <a:p>
            <a:r>
              <a:rPr lang="en-US" sz="3200" dirty="0">
                <a:solidFill>
                  <a:schemeClr val="tx1">
                    <a:lumMod val="75000"/>
                    <a:lumOff val="25000"/>
                  </a:schemeClr>
                </a:solidFill>
              </a:rPr>
              <a:t>Be Clear About What the Airport Wants to Achieve  </a:t>
            </a:r>
          </a:p>
          <a:p>
            <a:r>
              <a:rPr lang="en-US" sz="3200" dirty="0">
                <a:solidFill>
                  <a:schemeClr val="tx1">
                    <a:lumMod val="75000"/>
                    <a:lumOff val="25000"/>
                  </a:schemeClr>
                </a:solidFill>
              </a:rPr>
              <a:t>Maintenance Staff May Feel Like “Big Brother is Watching” </a:t>
            </a:r>
          </a:p>
          <a:p>
            <a:r>
              <a:rPr lang="en-US" sz="3200" dirty="0">
                <a:solidFill>
                  <a:schemeClr val="tx1">
                    <a:lumMod val="75000"/>
                    <a:lumOff val="25000"/>
                  </a:schemeClr>
                </a:solidFill>
              </a:rPr>
              <a:t>Ensuring Uploaded Information in Accurate </a:t>
            </a:r>
          </a:p>
          <a:p>
            <a:r>
              <a:rPr lang="en-US" sz="3200" dirty="0">
                <a:solidFill>
                  <a:schemeClr val="tx1">
                    <a:lumMod val="75000"/>
                    <a:lumOff val="25000"/>
                  </a:schemeClr>
                </a:solidFill>
              </a:rPr>
              <a:t>Training Staff to Use the EAMS Properly </a:t>
            </a:r>
          </a:p>
          <a:p>
            <a:endParaRPr lang="en-US" dirty="0"/>
          </a:p>
        </p:txBody>
      </p:sp>
      <p:sp>
        <p:nvSpPr>
          <p:cNvPr id="3" name="Text Placeholder 2">
            <a:extLst>
              <a:ext uri="{FF2B5EF4-FFF2-40B4-BE49-F238E27FC236}">
                <a16:creationId xmlns:a16="http://schemas.microsoft.com/office/drawing/2014/main" id="{D7969CE0-A7D0-4A70-A7C0-F60F3C88FC5B}"/>
              </a:ext>
            </a:extLst>
          </p:cNvPr>
          <p:cNvSpPr>
            <a:spLocks noGrp="1"/>
          </p:cNvSpPr>
          <p:nvPr>
            <p:ph type="body" sz="quarter" idx="10"/>
          </p:nvPr>
        </p:nvSpPr>
        <p:spPr/>
        <p:txBody>
          <a:bodyPr/>
          <a:lstStyle/>
          <a:p>
            <a:r>
              <a:rPr lang="en-US" dirty="0"/>
              <a:t>Challenges / Lessons Learned</a:t>
            </a:r>
          </a:p>
        </p:txBody>
      </p:sp>
    </p:spTree>
    <p:extLst>
      <p:ext uri="{BB962C8B-B14F-4D97-AF65-F5344CB8AC3E}">
        <p14:creationId xmlns:p14="http://schemas.microsoft.com/office/powerpoint/2010/main" val="2013832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048EFB4-79A5-4A7B-B0EF-F93AB8F45AB8}"/>
              </a:ext>
            </a:extLst>
          </p:cNvPr>
          <p:cNvSpPr txBox="1">
            <a:spLocks/>
          </p:cNvSpPr>
          <p:nvPr/>
        </p:nvSpPr>
        <p:spPr>
          <a:xfrm>
            <a:off x="0" y="244627"/>
            <a:ext cx="12191999" cy="597037"/>
          </a:xfrm>
          <a:prstGeom prst="rect">
            <a:avLst/>
          </a:prstGeom>
        </p:spPr>
        <p:txBody>
          <a:bodyPr>
            <a:normAutofit/>
          </a:bodyPr>
          <a:lstStyle>
            <a:lvl1pPr algn="l" defTabSz="914400" rtl="0" eaLnBrk="1" latinLnBrk="0" hangingPunct="1">
              <a:lnSpc>
                <a:spcPct val="90000"/>
              </a:lnSpc>
              <a:spcBef>
                <a:spcPct val="0"/>
              </a:spcBef>
              <a:buNone/>
              <a:defRPr sz="3200" b="0" i="0" kern="1200">
                <a:solidFill>
                  <a:srgbClr val="248DC1"/>
                </a:solidFill>
                <a:latin typeface="Century Gothic" panose="020B0502020202020204" pitchFamily="34" charset="0"/>
                <a:ea typeface="+mj-ea"/>
                <a:cs typeface="+mj-cs"/>
              </a:defRPr>
            </a:lvl1pPr>
          </a:lstStyle>
          <a:p>
            <a:pPr algn="ctr"/>
            <a:r>
              <a:rPr lang="en-US" dirty="0"/>
              <a:t>Recorded EAMS Performance Benefits</a:t>
            </a:r>
          </a:p>
        </p:txBody>
      </p:sp>
      <p:sp>
        <p:nvSpPr>
          <p:cNvPr id="5" name="Text Placeholder 2">
            <a:extLst>
              <a:ext uri="{FF2B5EF4-FFF2-40B4-BE49-F238E27FC236}">
                <a16:creationId xmlns:a16="http://schemas.microsoft.com/office/drawing/2014/main" id="{ABA5C4D3-847D-46E6-B309-B77A17F2E0A5}"/>
              </a:ext>
            </a:extLst>
          </p:cNvPr>
          <p:cNvSpPr txBox="1">
            <a:spLocks/>
          </p:cNvSpPr>
          <p:nvPr/>
        </p:nvSpPr>
        <p:spPr>
          <a:xfrm>
            <a:off x="3853689" y="1006675"/>
            <a:ext cx="4869206" cy="50375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210000"/>
              </a:lnSpc>
              <a:spcBef>
                <a:spcPts val="0"/>
              </a:spcBef>
              <a:buNone/>
              <a:tabLst>
                <a:tab pos="835311" algn="l"/>
              </a:tabLst>
            </a:pPr>
            <a:r>
              <a:rPr lang="en-US" dirty="0">
                <a:solidFill>
                  <a:schemeClr val="tx2"/>
                </a:solidFill>
              </a:rPr>
              <a:t>Improvement in labor productivity </a:t>
            </a:r>
          </a:p>
          <a:p>
            <a:pPr marL="0" lvl="1" indent="0">
              <a:lnSpc>
                <a:spcPct val="210000"/>
              </a:lnSpc>
              <a:spcBef>
                <a:spcPts val="0"/>
              </a:spcBef>
              <a:buNone/>
              <a:tabLst>
                <a:tab pos="835311" algn="l"/>
              </a:tabLst>
            </a:pPr>
            <a:r>
              <a:rPr lang="en-US" dirty="0">
                <a:solidFill>
                  <a:schemeClr val="tx2"/>
                </a:solidFill>
              </a:rPr>
              <a:t>Reduction in inventory levels </a:t>
            </a:r>
          </a:p>
          <a:p>
            <a:pPr marL="0" lvl="1" indent="0">
              <a:lnSpc>
                <a:spcPct val="210000"/>
              </a:lnSpc>
              <a:spcBef>
                <a:spcPts val="0"/>
              </a:spcBef>
              <a:buNone/>
              <a:tabLst>
                <a:tab pos="835311" algn="l"/>
              </a:tabLst>
            </a:pPr>
            <a:r>
              <a:rPr lang="en-US" dirty="0">
                <a:solidFill>
                  <a:schemeClr val="tx2"/>
                </a:solidFill>
              </a:rPr>
              <a:t>Reduction in inventory carrying costs </a:t>
            </a:r>
          </a:p>
          <a:p>
            <a:pPr marL="0" lvl="1" indent="0">
              <a:lnSpc>
                <a:spcPct val="210000"/>
              </a:lnSpc>
              <a:spcBef>
                <a:spcPts val="0"/>
              </a:spcBef>
              <a:buNone/>
              <a:tabLst>
                <a:tab pos="835311" algn="l"/>
              </a:tabLst>
            </a:pPr>
            <a:r>
              <a:rPr lang="en-US" dirty="0">
                <a:solidFill>
                  <a:schemeClr val="tx2"/>
                </a:solidFill>
              </a:rPr>
              <a:t>Reduction in new equipment costs </a:t>
            </a:r>
          </a:p>
          <a:p>
            <a:pPr marL="0" lvl="1" indent="0">
              <a:lnSpc>
                <a:spcPct val="210000"/>
              </a:lnSpc>
              <a:spcBef>
                <a:spcPts val="0"/>
              </a:spcBef>
              <a:buNone/>
              <a:tabLst>
                <a:tab pos="835311" algn="l"/>
              </a:tabLst>
            </a:pPr>
            <a:r>
              <a:rPr lang="en-US" dirty="0">
                <a:solidFill>
                  <a:schemeClr val="tx2"/>
                </a:solidFill>
              </a:rPr>
              <a:t>Increase in warranty cost recovery </a:t>
            </a:r>
          </a:p>
          <a:p>
            <a:pPr marL="0" lvl="1" indent="0">
              <a:lnSpc>
                <a:spcPct val="210000"/>
              </a:lnSpc>
              <a:spcBef>
                <a:spcPts val="0"/>
              </a:spcBef>
              <a:buNone/>
              <a:tabLst>
                <a:tab pos="835311" algn="l"/>
              </a:tabLst>
            </a:pPr>
            <a:r>
              <a:rPr lang="en-US" dirty="0">
                <a:solidFill>
                  <a:schemeClr val="tx2"/>
                </a:solidFill>
              </a:rPr>
              <a:t>Reduction in materials costs</a:t>
            </a:r>
          </a:p>
        </p:txBody>
      </p:sp>
      <p:pic>
        <p:nvPicPr>
          <p:cNvPr id="11" name="Picture 10">
            <a:extLst>
              <a:ext uri="{FF2B5EF4-FFF2-40B4-BE49-F238E27FC236}">
                <a16:creationId xmlns:a16="http://schemas.microsoft.com/office/drawing/2014/main" id="{E4A19478-3C26-4DBE-BE90-2CF8594D5467}"/>
              </a:ext>
            </a:extLst>
          </p:cNvPr>
          <p:cNvPicPr>
            <a:picLocks noChangeAspect="1"/>
          </p:cNvPicPr>
          <p:nvPr/>
        </p:nvPicPr>
        <p:blipFill>
          <a:blip r:embed="rId3"/>
          <a:srcRect/>
          <a:stretch/>
        </p:blipFill>
        <p:spPr>
          <a:xfrm>
            <a:off x="990316" y="1095677"/>
            <a:ext cx="2863373" cy="4498204"/>
          </a:xfrm>
          <a:prstGeom prst="rect">
            <a:avLst/>
          </a:prstGeom>
        </p:spPr>
      </p:pic>
      <p:pic>
        <p:nvPicPr>
          <p:cNvPr id="3" name="Picture 2" descr="Logo, company name&#10;&#10;Description automatically generated">
            <a:extLst>
              <a:ext uri="{FF2B5EF4-FFF2-40B4-BE49-F238E27FC236}">
                <a16:creationId xmlns:a16="http://schemas.microsoft.com/office/drawing/2014/main" id="{7166DCC2-8CB1-4501-B8DB-699A50EF7422}"/>
              </a:ext>
            </a:extLst>
          </p:cNvPr>
          <p:cNvPicPr>
            <a:picLocks noChangeAspect="1"/>
          </p:cNvPicPr>
          <p:nvPr/>
        </p:nvPicPr>
        <p:blipFill>
          <a:blip r:embed="rId4"/>
          <a:stretch>
            <a:fillRect/>
          </a:stretch>
        </p:blipFill>
        <p:spPr>
          <a:xfrm>
            <a:off x="8542421" y="4319337"/>
            <a:ext cx="2834834" cy="1889889"/>
          </a:xfrm>
          <a:prstGeom prst="rect">
            <a:avLst/>
          </a:prstGeom>
        </p:spPr>
      </p:pic>
      <p:pic>
        <p:nvPicPr>
          <p:cNvPr id="7" name="Graphic 6">
            <a:extLst>
              <a:ext uri="{FF2B5EF4-FFF2-40B4-BE49-F238E27FC236}">
                <a16:creationId xmlns:a16="http://schemas.microsoft.com/office/drawing/2014/main" id="{52446FF0-A61F-40E7-A136-DF0CF3F403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800" y="244627"/>
            <a:ext cx="6505301" cy="6505301"/>
          </a:xfrm>
          <a:prstGeom prst="rect">
            <a:avLst/>
          </a:prstGeom>
        </p:spPr>
      </p:pic>
    </p:spTree>
    <p:extLst>
      <p:ext uri="{BB962C8B-B14F-4D97-AF65-F5344CB8AC3E}">
        <p14:creationId xmlns:p14="http://schemas.microsoft.com/office/powerpoint/2010/main" val="803859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A82DD-5AD9-164D-9361-B5512FCA1828}"/>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9A444854-86CC-5849-AB0E-539034290D6A}"/>
              </a:ext>
            </a:extLst>
          </p:cNvPr>
          <p:cNvSpPr>
            <a:spLocks noGrp="1"/>
          </p:cNvSpPr>
          <p:nvPr>
            <p:ph type="subTitle" idx="1"/>
          </p:nvPr>
        </p:nvSpPr>
        <p:spPr>
          <a:xfrm>
            <a:off x="4153246" y="3295364"/>
            <a:ext cx="3885508" cy="1071241"/>
          </a:xfrm>
        </p:spPr>
        <p:txBody>
          <a:bodyPr>
            <a:normAutofit fontScale="92500" lnSpcReduction="20000"/>
          </a:bodyPr>
          <a:lstStyle/>
          <a:p>
            <a:r>
              <a:rPr lang="en-US" dirty="0"/>
              <a:t>JILL GEBOY</a:t>
            </a:r>
          </a:p>
          <a:p>
            <a:r>
              <a:rPr lang="en-US" dirty="0"/>
              <a:t>Email: </a:t>
            </a:r>
            <a:r>
              <a:rPr lang="en-US" dirty="0">
                <a:solidFill>
                  <a:schemeClr val="accent6">
                    <a:lumMod val="40000"/>
                    <a:lumOff val="60000"/>
                  </a:schemeClr>
                </a:solidFill>
                <a:hlinkClick r:id="rId3">
                  <a:extLst>
                    <a:ext uri="{A12FA001-AC4F-418D-AE19-62706E023703}">
                      <ahyp:hlinkClr xmlns:ahyp="http://schemas.microsoft.com/office/drawing/2018/hyperlinkcolor" val="tx"/>
                    </a:ext>
                  </a:extLst>
                </a:hlinkClick>
              </a:rPr>
              <a:t>jill.geboy@woolpert.com</a:t>
            </a:r>
            <a:endParaRPr lang="en-US" dirty="0">
              <a:solidFill>
                <a:schemeClr val="accent6">
                  <a:lumMod val="40000"/>
                  <a:lumOff val="60000"/>
                </a:schemeClr>
              </a:solidFill>
            </a:endParaRPr>
          </a:p>
          <a:p>
            <a:r>
              <a:rPr lang="en-US" dirty="0"/>
              <a:t>Cell: (937) 844-3773</a:t>
            </a:r>
          </a:p>
        </p:txBody>
      </p:sp>
      <p:pic>
        <p:nvPicPr>
          <p:cNvPr id="5" name="Picture 4" descr="Text&#10;&#10;Description automatically generated">
            <a:extLst>
              <a:ext uri="{FF2B5EF4-FFF2-40B4-BE49-F238E27FC236}">
                <a16:creationId xmlns:a16="http://schemas.microsoft.com/office/drawing/2014/main" id="{F5EED950-AB82-4163-80CD-DF5E14C0C46E}"/>
              </a:ext>
            </a:extLst>
          </p:cNvPr>
          <p:cNvPicPr>
            <a:picLocks noChangeAspect="1"/>
          </p:cNvPicPr>
          <p:nvPr/>
        </p:nvPicPr>
        <p:blipFill>
          <a:blip r:embed="rId4"/>
          <a:stretch>
            <a:fillRect/>
          </a:stretch>
        </p:blipFill>
        <p:spPr>
          <a:xfrm>
            <a:off x="4437091" y="4995351"/>
            <a:ext cx="3317818" cy="1377383"/>
          </a:xfrm>
          <a:prstGeom prst="rect">
            <a:avLst/>
          </a:prstGeom>
        </p:spPr>
      </p:pic>
    </p:spTree>
    <p:extLst>
      <p:ext uri="{BB962C8B-B14F-4D97-AF65-F5344CB8AC3E}">
        <p14:creationId xmlns:p14="http://schemas.microsoft.com/office/powerpoint/2010/main" val="1539876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building, ceiling, floor&#10;&#10;Description generated with very high confidence">
            <a:extLst>
              <a:ext uri="{FF2B5EF4-FFF2-40B4-BE49-F238E27FC236}">
                <a16:creationId xmlns:a16="http://schemas.microsoft.com/office/drawing/2014/main" id="{4D300F7E-A0EB-4A93-BE19-633A551B6F0C}"/>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GlowEdges/>
                    </a14:imgEffect>
                  </a14:imgLayer>
                </a14:imgProps>
              </a:ext>
              <a:ext uri="{28A0092B-C50C-407E-A947-70E740481C1C}">
                <a14:useLocalDpi xmlns:a14="http://schemas.microsoft.com/office/drawing/2010/main" val="0"/>
              </a:ext>
            </a:extLst>
          </a:blip>
          <a:srcRect t="16357"/>
          <a:stretch/>
        </p:blipFill>
        <p:spPr>
          <a:xfrm>
            <a:off x="20" y="0"/>
            <a:ext cx="12191980" cy="6366500"/>
          </a:xfrm>
          <a:prstGeom prst="rect">
            <a:avLst/>
          </a:prstGeom>
        </p:spPr>
      </p:pic>
      <p:sp>
        <p:nvSpPr>
          <p:cNvPr id="4" name="Rectangle 3">
            <a:extLst>
              <a:ext uri="{FF2B5EF4-FFF2-40B4-BE49-F238E27FC236}">
                <a16:creationId xmlns:a16="http://schemas.microsoft.com/office/drawing/2014/main" id="{AC0BE6E8-F07C-4F06-9133-C7063DBF4656}"/>
              </a:ext>
            </a:extLst>
          </p:cNvPr>
          <p:cNvSpPr/>
          <p:nvPr/>
        </p:nvSpPr>
        <p:spPr>
          <a:xfrm>
            <a:off x="0" y="-1"/>
            <a:ext cx="12191980" cy="6366500"/>
          </a:xfrm>
          <a:prstGeom prst="rect">
            <a:avLst/>
          </a:prstGeom>
          <a:solidFill>
            <a:srgbClr val="00B0F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
            <a:extLst>
              <a:ext uri="{FF2B5EF4-FFF2-40B4-BE49-F238E27FC236}">
                <a16:creationId xmlns:a16="http://schemas.microsoft.com/office/drawing/2014/main" id="{63D18497-1746-4A88-8706-86ADA173B412}"/>
              </a:ext>
            </a:extLst>
          </p:cNvPr>
          <p:cNvSpPr>
            <a:spLocks noGrp="1"/>
          </p:cNvSpPr>
          <p:nvPr>
            <p:ph type="body" sz="quarter" idx="10"/>
          </p:nvPr>
        </p:nvSpPr>
        <p:spPr>
          <a:xfrm>
            <a:off x="0" y="1"/>
            <a:ext cx="12192000" cy="1023730"/>
          </a:xfrm>
        </p:spPr>
        <p:txBody>
          <a:bodyPr/>
          <a:lstStyle/>
          <a:p>
            <a:r>
              <a:rPr lang="en-US" b="1" dirty="0">
                <a:solidFill>
                  <a:schemeClr val="bg1"/>
                </a:solidFill>
              </a:rPr>
              <a:t>AGENDA</a:t>
            </a:r>
          </a:p>
        </p:txBody>
      </p:sp>
      <p:sp>
        <p:nvSpPr>
          <p:cNvPr id="7" name="Rectangle: Top Corners Rounded 6">
            <a:extLst>
              <a:ext uri="{FF2B5EF4-FFF2-40B4-BE49-F238E27FC236}">
                <a16:creationId xmlns:a16="http://schemas.microsoft.com/office/drawing/2014/main" id="{5D428D05-32B2-4489-AF16-2871AF7E8017}"/>
              </a:ext>
            </a:extLst>
          </p:cNvPr>
          <p:cNvSpPr/>
          <p:nvPr/>
        </p:nvSpPr>
        <p:spPr>
          <a:xfrm rot="5400000">
            <a:off x="1621420" y="-597669"/>
            <a:ext cx="999242" cy="4242042"/>
          </a:xfrm>
          <a:prstGeom prst="round2SameRect">
            <a:avLst>
              <a:gd name="adj1" fmla="val 50000"/>
              <a:gd name="adj2" fmla="val 0"/>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2400" b="1" dirty="0">
                <a:solidFill>
                  <a:srgbClr val="005BBF"/>
                </a:solidFill>
              </a:rPr>
              <a:t>1. INTRODUCTION</a:t>
            </a:r>
          </a:p>
        </p:txBody>
      </p:sp>
      <p:pic>
        <p:nvPicPr>
          <p:cNvPr id="8" name="Graphic 7" descr="Handshake">
            <a:extLst>
              <a:ext uri="{FF2B5EF4-FFF2-40B4-BE49-F238E27FC236}">
                <a16:creationId xmlns:a16="http://schemas.microsoft.com/office/drawing/2014/main" id="{EA994FB2-5FF5-4577-ADCF-367E9BB440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60579" y="1096849"/>
            <a:ext cx="914400" cy="914400"/>
          </a:xfrm>
          <a:prstGeom prst="rect">
            <a:avLst/>
          </a:prstGeom>
        </p:spPr>
      </p:pic>
      <p:sp>
        <p:nvSpPr>
          <p:cNvPr id="9" name="Rectangle: Top Corners Rounded 8">
            <a:extLst>
              <a:ext uri="{FF2B5EF4-FFF2-40B4-BE49-F238E27FC236}">
                <a16:creationId xmlns:a16="http://schemas.microsoft.com/office/drawing/2014/main" id="{9C699510-24D7-417F-9148-DB565A1EABC8}"/>
              </a:ext>
            </a:extLst>
          </p:cNvPr>
          <p:cNvSpPr/>
          <p:nvPr/>
        </p:nvSpPr>
        <p:spPr>
          <a:xfrm rot="5400000">
            <a:off x="1621420" y="808358"/>
            <a:ext cx="999242" cy="4242042"/>
          </a:xfrm>
          <a:prstGeom prst="round2SameRect">
            <a:avLst>
              <a:gd name="adj1" fmla="val 50000"/>
              <a:gd name="adj2" fmla="val 0"/>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2400" b="1" dirty="0">
                <a:solidFill>
                  <a:srgbClr val="005BBF"/>
                </a:solidFill>
              </a:rPr>
              <a:t>2. WHAT IS ASSET </a:t>
            </a:r>
          </a:p>
          <a:p>
            <a:r>
              <a:rPr lang="en-US" sz="2400" b="1" dirty="0">
                <a:solidFill>
                  <a:srgbClr val="005BBF"/>
                </a:solidFill>
              </a:rPr>
              <a:t>MANAGEMENT?  </a:t>
            </a:r>
          </a:p>
        </p:txBody>
      </p:sp>
      <p:pic>
        <p:nvPicPr>
          <p:cNvPr id="10" name="Graphic 9" descr="Help">
            <a:extLst>
              <a:ext uri="{FF2B5EF4-FFF2-40B4-BE49-F238E27FC236}">
                <a16:creationId xmlns:a16="http://schemas.microsoft.com/office/drawing/2014/main" id="{CAC065FA-FDA9-43E9-A055-A0F8709ABC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92724" y="2526826"/>
            <a:ext cx="782265" cy="782265"/>
          </a:xfrm>
          <a:prstGeom prst="rect">
            <a:avLst/>
          </a:prstGeom>
        </p:spPr>
      </p:pic>
      <p:sp>
        <p:nvSpPr>
          <p:cNvPr id="11" name="Rectangle: Top Corners Rounded 10">
            <a:extLst>
              <a:ext uri="{FF2B5EF4-FFF2-40B4-BE49-F238E27FC236}">
                <a16:creationId xmlns:a16="http://schemas.microsoft.com/office/drawing/2014/main" id="{715B95E8-3B0F-46DA-85EA-4B8906B46E2D}"/>
              </a:ext>
            </a:extLst>
          </p:cNvPr>
          <p:cNvSpPr/>
          <p:nvPr/>
        </p:nvSpPr>
        <p:spPr>
          <a:xfrm rot="5400000">
            <a:off x="1621420" y="2226110"/>
            <a:ext cx="999242" cy="4242042"/>
          </a:xfrm>
          <a:prstGeom prst="round2SameRect">
            <a:avLst>
              <a:gd name="adj1" fmla="val 50000"/>
              <a:gd name="adj2" fmla="val 0"/>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2400" b="1" dirty="0">
                <a:solidFill>
                  <a:srgbClr val="005BBF"/>
                </a:solidFill>
              </a:rPr>
              <a:t>3. 10 STEPS OF AN ASSET</a:t>
            </a:r>
          </a:p>
          <a:p>
            <a:r>
              <a:rPr lang="en-US" sz="2400" b="1" dirty="0">
                <a:solidFill>
                  <a:srgbClr val="005BBF"/>
                </a:solidFill>
              </a:rPr>
              <a:t>MANAGEMENT PLAN </a:t>
            </a:r>
          </a:p>
        </p:txBody>
      </p:sp>
      <p:pic>
        <p:nvPicPr>
          <p:cNvPr id="12" name="Graphic 11" descr="Bullseye">
            <a:extLst>
              <a:ext uri="{FF2B5EF4-FFF2-40B4-BE49-F238E27FC236}">
                <a16:creationId xmlns:a16="http://schemas.microsoft.com/office/drawing/2014/main" id="{3AFBA8DC-CFBD-41C0-BED7-3FC675599A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31745" y="3980649"/>
            <a:ext cx="754130" cy="754130"/>
          </a:xfrm>
          <a:prstGeom prst="rect">
            <a:avLst/>
          </a:prstGeom>
        </p:spPr>
      </p:pic>
      <p:sp>
        <p:nvSpPr>
          <p:cNvPr id="14" name="Rectangle: Top Corners Rounded 13">
            <a:extLst>
              <a:ext uri="{FF2B5EF4-FFF2-40B4-BE49-F238E27FC236}">
                <a16:creationId xmlns:a16="http://schemas.microsoft.com/office/drawing/2014/main" id="{0AE24C4B-6851-49AC-A204-99957FD8EE22}"/>
              </a:ext>
            </a:extLst>
          </p:cNvPr>
          <p:cNvSpPr/>
          <p:nvPr/>
        </p:nvSpPr>
        <p:spPr>
          <a:xfrm rot="16200000">
            <a:off x="9571338" y="-555248"/>
            <a:ext cx="999242" cy="4242042"/>
          </a:xfrm>
          <a:prstGeom prst="round2SameRect">
            <a:avLst>
              <a:gd name="adj1" fmla="val 50000"/>
              <a:gd name="adj2" fmla="val 0"/>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r"/>
            <a:r>
              <a:rPr lang="en-US" sz="2400" b="1" dirty="0">
                <a:solidFill>
                  <a:srgbClr val="005BBF"/>
                </a:solidFill>
              </a:rPr>
              <a:t>4. ENTERPRISE AM </a:t>
            </a:r>
          </a:p>
          <a:p>
            <a:pPr algn="r"/>
            <a:r>
              <a:rPr lang="en-US" sz="2400" b="1" dirty="0">
                <a:solidFill>
                  <a:srgbClr val="005BBF"/>
                </a:solidFill>
              </a:rPr>
              <a:t>TECHNOLOGY</a:t>
            </a:r>
          </a:p>
        </p:txBody>
      </p:sp>
      <p:sp>
        <p:nvSpPr>
          <p:cNvPr id="15" name="Rectangle: Top Corners Rounded 14">
            <a:extLst>
              <a:ext uri="{FF2B5EF4-FFF2-40B4-BE49-F238E27FC236}">
                <a16:creationId xmlns:a16="http://schemas.microsoft.com/office/drawing/2014/main" id="{7DAA84A1-2937-49DF-A0A1-5D2D246D60B4}"/>
              </a:ext>
            </a:extLst>
          </p:cNvPr>
          <p:cNvSpPr/>
          <p:nvPr/>
        </p:nvSpPr>
        <p:spPr>
          <a:xfrm rot="16200000">
            <a:off x="9571358" y="860227"/>
            <a:ext cx="999242" cy="4242042"/>
          </a:xfrm>
          <a:prstGeom prst="round2SameRect">
            <a:avLst>
              <a:gd name="adj1" fmla="val 50000"/>
              <a:gd name="adj2" fmla="val 0"/>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r"/>
            <a:r>
              <a:rPr lang="en-US" sz="2000" b="1" dirty="0">
                <a:solidFill>
                  <a:srgbClr val="005BBF"/>
                </a:solidFill>
              </a:rPr>
              <a:t>5. PERFORMANCE BENEFITS </a:t>
            </a:r>
          </a:p>
          <a:p>
            <a:pPr algn="r"/>
            <a:r>
              <a:rPr lang="en-US" sz="2000" b="1" dirty="0">
                <a:solidFill>
                  <a:srgbClr val="005BBF"/>
                </a:solidFill>
              </a:rPr>
              <a:t> &amp; LESSONS LEARNED </a:t>
            </a:r>
          </a:p>
        </p:txBody>
      </p:sp>
      <p:sp>
        <p:nvSpPr>
          <p:cNvPr id="16" name="Rectangle: Top Corners Rounded 15">
            <a:extLst>
              <a:ext uri="{FF2B5EF4-FFF2-40B4-BE49-F238E27FC236}">
                <a16:creationId xmlns:a16="http://schemas.microsoft.com/office/drawing/2014/main" id="{E5D0E9BA-08CB-4466-9D56-C4B23F7F3A30}"/>
              </a:ext>
            </a:extLst>
          </p:cNvPr>
          <p:cNvSpPr/>
          <p:nvPr/>
        </p:nvSpPr>
        <p:spPr>
          <a:xfrm rot="16200000">
            <a:off x="9571358" y="2226110"/>
            <a:ext cx="999242" cy="4242042"/>
          </a:xfrm>
          <a:prstGeom prst="round2SameRect">
            <a:avLst>
              <a:gd name="adj1" fmla="val 50000"/>
              <a:gd name="adj2" fmla="val 0"/>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r"/>
            <a:r>
              <a:rPr lang="en-US" sz="2400" b="1" dirty="0">
                <a:solidFill>
                  <a:srgbClr val="005BBF"/>
                </a:solidFill>
              </a:rPr>
              <a:t>6. QUESTIONS &amp; </a:t>
            </a:r>
          </a:p>
          <a:p>
            <a:pPr algn="r"/>
            <a:r>
              <a:rPr lang="en-US" sz="2400" b="1" dirty="0">
                <a:solidFill>
                  <a:srgbClr val="005BBF"/>
                </a:solidFill>
              </a:rPr>
              <a:t>ANSWERS</a:t>
            </a:r>
          </a:p>
        </p:txBody>
      </p:sp>
      <p:pic>
        <p:nvPicPr>
          <p:cNvPr id="17" name="Graphic 16" descr="Lightbulb">
            <a:extLst>
              <a:ext uri="{FF2B5EF4-FFF2-40B4-BE49-F238E27FC236}">
                <a16:creationId xmlns:a16="http://schemas.microsoft.com/office/drawing/2014/main" id="{7BD7AE55-0DC3-426D-BBDD-1BF99C52D27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59918" y="3924616"/>
            <a:ext cx="845028" cy="845028"/>
          </a:xfrm>
          <a:prstGeom prst="rect">
            <a:avLst/>
          </a:prstGeom>
        </p:spPr>
      </p:pic>
      <p:pic>
        <p:nvPicPr>
          <p:cNvPr id="20" name="Graphic 19" descr="Cloud Computing with solid fill">
            <a:extLst>
              <a:ext uri="{FF2B5EF4-FFF2-40B4-BE49-F238E27FC236}">
                <a16:creationId xmlns:a16="http://schemas.microsoft.com/office/drawing/2014/main" id="{C0FEEED6-7137-4673-B204-0616916C683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239496" y="1117479"/>
            <a:ext cx="914400" cy="914400"/>
          </a:xfrm>
          <a:prstGeom prst="rect">
            <a:avLst/>
          </a:prstGeom>
        </p:spPr>
      </p:pic>
      <p:pic>
        <p:nvPicPr>
          <p:cNvPr id="22" name="Graphic 21" descr="Bar graph with upward trend with solid fill">
            <a:extLst>
              <a:ext uri="{FF2B5EF4-FFF2-40B4-BE49-F238E27FC236}">
                <a16:creationId xmlns:a16="http://schemas.microsoft.com/office/drawing/2014/main" id="{C5643445-B86A-4A96-9475-D438873A0FF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059918" y="2575374"/>
            <a:ext cx="914400" cy="914400"/>
          </a:xfrm>
          <a:prstGeom prst="rect">
            <a:avLst/>
          </a:prstGeom>
        </p:spPr>
      </p:pic>
    </p:spTree>
    <p:extLst>
      <p:ext uri="{BB962C8B-B14F-4D97-AF65-F5344CB8AC3E}">
        <p14:creationId xmlns:p14="http://schemas.microsoft.com/office/powerpoint/2010/main" val="678502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7A5F1CB-EB94-4D1B-9539-C59D0B8E1EC8}"/>
              </a:ext>
            </a:extLst>
          </p:cNvPr>
          <p:cNvPicPr>
            <a:picLocks noChangeAspect="1"/>
          </p:cNvPicPr>
          <p:nvPr/>
        </p:nvPicPr>
        <p:blipFill>
          <a:blip r:embed="rId3"/>
          <a:srcRect/>
          <a:stretch/>
        </p:blipFill>
        <p:spPr>
          <a:xfrm>
            <a:off x="319842" y="657225"/>
            <a:ext cx="6706601" cy="5988945"/>
          </a:xfrm>
          <a:prstGeom prst="rect">
            <a:avLst/>
          </a:prstGeom>
        </p:spPr>
      </p:pic>
      <p:sp>
        <p:nvSpPr>
          <p:cNvPr id="2" name="Text Placeholder 1">
            <a:extLst>
              <a:ext uri="{FF2B5EF4-FFF2-40B4-BE49-F238E27FC236}">
                <a16:creationId xmlns:a16="http://schemas.microsoft.com/office/drawing/2014/main" id="{8EC3FE79-3619-0045-AF4D-A6BEB7AC500C}"/>
              </a:ext>
            </a:extLst>
          </p:cNvPr>
          <p:cNvSpPr>
            <a:spLocks noGrp="1"/>
          </p:cNvSpPr>
          <p:nvPr>
            <p:ph type="body" sz="quarter" idx="10"/>
          </p:nvPr>
        </p:nvSpPr>
        <p:spPr/>
        <p:txBody>
          <a:bodyPr/>
          <a:lstStyle/>
          <a:p>
            <a:r>
              <a:rPr lang="en-US" dirty="0"/>
              <a:t>What is “Asset Management”?</a:t>
            </a:r>
          </a:p>
        </p:txBody>
      </p:sp>
      <p:sp>
        <p:nvSpPr>
          <p:cNvPr id="3" name="TextBox 2">
            <a:extLst>
              <a:ext uri="{FF2B5EF4-FFF2-40B4-BE49-F238E27FC236}">
                <a16:creationId xmlns:a16="http://schemas.microsoft.com/office/drawing/2014/main" id="{1A854A45-2F44-472A-B8A7-8EC4B5CD7B0D}"/>
              </a:ext>
            </a:extLst>
          </p:cNvPr>
          <p:cNvSpPr txBox="1"/>
          <p:nvPr/>
        </p:nvSpPr>
        <p:spPr>
          <a:xfrm>
            <a:off x="6538480" y="1918421"/>
            <a:ext cx="5090790" cy="2382191"/>
          </a:xfrm>
          <a:prstGeom prst="rect">
            <a:avLst/>
          </a:prstGeom>
          <a:noFill/>
        </p:spPr>
        <p:txBody>
          <a:bodyPr wrap="square" rtlCol="0">
            <a:spAutoFit/>
          </a:bodyPr>
          <a:lstStyle/>
          <a:p>
            <a:pPr>
              <a:lnSpc>
                <a:spcPct val="130000"/>
              </a:lnSpc>
            </a:pPr>
            <a:r>
              <a:rPr lang="en-US" sz="2400" dirty="0">
                <a:latin typeface="+mj-lt"/>
              </a:rPr>
              <a:t>“Realization of value involving a balancing of costs, risks, opportunities, and performance benefits.” </a:t>
            </a:r>
          </a:p>
          <a:p>
            <a:pPr algn="r">
              <a:lnSpc>
                <a:spcPct val="130000"/>
              </a:lnSpc>
            </a:pPr>
            <a:r>
              <a:rPr lang="en-US" sz="2400" i="1" dirty="0">
                <a:latin typeface="+mj-lt"/>
              </a:rPr>
              <a:t>   - ISO55000</a:t>
            </a:r>
          </a:p>
          <a:p>
            <a:endParaRPr lang="en-US" sz="2400" dirty="0">
              <a:latin typeface="+mj-lt"/>
            </a:endParaRPr>
          </a:p>
        </p:txBody>
      </p:sp>
    </p:spTree>
    <p:extLst>
      <p:ext uri="{BB962C8B-B14F-4D97-AF65-F5344CB8AC3E}">
        <p14:creationId xmlns:p14="http://schemas.microsoft.com/office/powerpoint/2010/main" val="2173094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C3FE79-3619-0045-AF4D-A6BEB7AC500C}"/>
              </a:ext>
            </a:extLst>
          </p:cNvPr>
          <p:cNvSpPr>
            <a:spLocks noGrp="1"/>
          </p:cNvSpPr>
          <p:nvPr>
            <p:ph type="body" sz="quarter" idx="10"/>
          </p:nvPr>
        </p:nvSpPr>
        <p:spPr/>
        <p:txBody>
          <a:bodyPr/>
          <a:lstStyle/>
          <a:p>
            <a:r>
              <a:rPr lang="en-US" dirty="0"/>
              <a:t>Asset Management Objectives</a:t>
            </a:r>
          </a:p>
        </p:txBody>
      </p:sp>
      <p:sp>
        <p:nvSpPr>
          <p:cNvPr id="4" name="Text Placeholder 2">
            <a:extLst>
              <a:ext uri="{FF2B5EF4-FFF2-40B4-BE49-F238E27FC236}">
                <a16:creationId xmlns:a16="http://schemas.microsoft.com/office/drawing/2014/main" id="{C871AE5C-D5B7-4834-9F33-C1AAC59E9C58}"/>
              </a:ext>
            </a:extLst>
          </p:cNvPr>
          <p:cNvSpPr>
            <a:spLocks noGrp="1"/>
          </p:cNvSpPr>
          <p:nvPr>
            <p:ph idx="1"/>
          </p:nvPr>
        </p:nvSpPr>
        <p:spPr>
          <a:xfrm>
            <a:off x="3581401" y="1023731"/>
            <a:ext cx="7412182" cy="5504935"/>
          </a:xfrm>
        </p:spPr>
        <p:txBody>
          <a:bodyPr>
            <a:noAutofit/>
          </a:bodyPr>
          <a:lstStyle/>
          <a:p>
            <a:pPr marL="228600" indent="-228600">
              <a:lnSpc>
                <a:spcPct val="100000"/>
              </a:lnSpc>
              <a:buNone/>
            </a:pPr>
            <a:r>
              <a:rPr lang="en-US" b="1" dirty="0"/>
              <a:t>Airport business drivers </a:t>
            </a:r>
            <a:endParaRPr lang="en-US" dirty="0"/>
          </a:p>
          <a:p>
            <a:pPr marL="228600" indent="-228600">
              <a:lnSpc>
                <a:spcPct val="100000"/>
              </a:lnSpc>
              <a:spcBef>
                <a:spcPts val="0"/>
              </a:spcBef>
            </a:pPr>
            <a:r>
              <a:rPr lang="en-US" sz="2000" dirty="0"/>
              <a:t>Effective Total Cost of Ownership</a:t>
            </a:r>
          </a:p>
          <a:p>
            <a:pPr marL="228600" indent="-228600">
              <a:lnSpc>
                <a:spcPct val="100000"/>
              </a:lnSpc>
              <a:spcBef>
                <a:spcPts val="0"/>
              </a:spcBef>
            </a:pPr>
            <a:r>
              <a:rPr lang="en-US" sz="2000" dirty="0"/>
              <a:t>Maintain performance/Levels of Service</a:t>
            </a:r>
          </a:p>
          <a:p>
            <a:pPr marL="228600" indent="-228600">
              <a:lnSpc>
                <a:spcPct val="100000"/>
              </a:lnSpc>
              <a:spcBef>
                <a:spcPts val="0"/>
              </a:spcBef>
            </a:pPr>
            <a:r>
              <a:rPr lang="en-US" sz="2000" dirty="0">
                <a:highlight>
                  <a:srgbClr val="FFFF00"/>
                </a:highlight>
              </a:rPr>
              <a:t>Improved passenger experience</a:t>
            </a:r>
          </a:p>
          <a:p>
            <a:pPr marL="228600" indent="-228600">
              <a:lnSpc>
                <a:spcPct val="100000"/>
              </a:lnSpc>
              <a:spcBef>
                <a:spcPts val="0"/>
              </a:spcBef>
            </a:pPr>
            <a:r>
              <a:rPr lang="en-US" sz="2000" dirty="0"/>
              <a:t>Leverage and planning of </a:t>
            </a:r>
            <a:r>
              <a:rPr lang="en-US" sz="2000" dirty="0" err="1"/>
              <a:t>CapEx</a:t>
            </a:r>
            <a:r>
              <a:rPr lang="en-US" sz="2000" dirty="0"/>
              <a:t> and </a:t>
            </a:r>
            <a:r>
              <a:rPr lang="en-US" sz="2000" dirty="0" err="1"/>
              <a:t>OpEx</a:t>
            </a:r>
            <a:r>
              <a:rPr lang="en-US" sz="2000" dirty="0"/>
              <a:t> investments</a:t>
            </a:r>
          </a:p>
          <a:p>
            <a:pPr marL="228600" indent="-228600">
              <a:lnSpc>
                <a:spcPct val="100000"/>
              </a:lnSpc>
              <a:spcBef>
                <a:spcPts val="600"/>
              </a:spcBef>
              <a:buNone/>
            </a:pPr>
            <a:r>
              <a:rPr lang="en-US" b="1" dirty="0"/>
              <a:t>Best practices</a:t>
            </a:r>
          </a:p>
          <a:p>
            <a:pPr marL="228600" indent="-228600">
              <a:lnSpc>
                <a:spcPct val="100000"/>
              </a:lnSpc>
              <a:spcBef>
                <a:spcPts val="0"/>
              </a:spcBef>
            </a:pPr>
            <a:r>
              <a:rPr lang="en-US" sz="2000" dirty="0">
                <a:highlight>
                  <a:srgbClr val="FFFF00"/>
                </a:highlight>
              </a:rPr>
              <a:t>Standard “front end” contract documents</a:t>
            </a:r>
          </a:p>
          <a:p>
            <a:pPr marL="228600" indent="-228600">
              <a:lnSpc>
                <a:spcPct val="100000"/>
              </a:lnSpc>
              <a:spcBef>
                <a:spcPts val="0"/>
              </a:spcBef>
            </a:pPr>
            <a:r>
              <a:rPr lang="en-US" sz="2000" dirty="0">
                <a:highlight>
                  <a:srgbClr val="FFFF00"/>
                </a:highlight>
              </a:rPr>
              <a:t>Proactive warranty documentation </a:t>
            </a:r>
          </a:p>
          <a:p>
            <a:pPr marL="228600" indent="-228600">
              <a:lnSpc>
                <a:spcPct val="100000"/>
              </a:lnSpc>
              <a:spcBef>
                <a:spcPts val="0"/>
              </a:spcBef>
            </a:pPr>
            <a:r>
              <a:rPr lang="en-US" sz="2000" dirty="0"/>
              <a:t>Asset management tenets integrated into design process</a:t>
            </a:r>
          </a:p>
          <a:p>
            <a:pPr marL="228600" indent="-228600">
              <a:lnSpc>
                <a:spcPct val="100000"/>
              </a:lnSpc>
              <a:spcBef>
                <a:spcPts val="0"/>
              </a:spcBef>
            </a:pPr>
            <a:r>
              <a:rPr lang="en-US" sz="2000" dirty="0"/>
              <a:t>Establish performance standards – code, regulatory, compliance</a:t>
            </a:r>
          </a:p>
          <a:p>
            <a:pPr marL="228600" indent="-228600">
              <a:lnSpc>
                <a:spcPct val="100000"/>
              </a:lnSpc>
              <a:spcBef>
                <a:spcPts val="600"/>
              </a:spcBef>
              <a:buNone/>
            </a:pPr>
            <a:r>
              <a:rPr lang="en-US" b="1" dirty="0"/>
              <a:t>Outcomes/benefits</a:t>
            </a:r>
          </a:p>
          <a:p>
            <a:pPr marL="228600" indent="-228600">
              <a:lnSpc>
                <a:spcPct val="100000"/>
              </a:lnSpc>
              <a:spcBef>
                <a:spcPts val="0"/>
              </a:spcBef>
            </a:pPr>
            <a:r>
              <a:rPr lang="en-US" sz="2000" dirty="0"/>
              <a:t>Reduces Total Cost of Ownership</a:t>
            </a:r>
          </a:p>
          <a:p>
            <a:pPr marL="228600" indent="-228600">
              <a:lnSpc>
                <a:spcPct val="100000"/>
              </a:lnSpc>
              <a:spcBef>
                <a:spcPts val="0"/>
              </a:spcBef>
            </a:pPr>
            <a:r>
              <a:rPr lang="en-US" sz="2000" dirty="0"/>
              <a:t>Improves asset transition/turnover</a:t>
            </a:r>
          </a:p>
          <a:p>
            <a:pPr marL="228600" indent="-228600">
              <a:lnSpc>
                <a:spcPct val="100000"/>
              </a:lnSpc>
              <a:spcBef>
                <a:spcPts val="0"/>
              </a:spcBef>
            </a:pPr>
            <a:r>
              <a:rPr lang="en-US" sz="2000" dirty="0">
                <a:highlight>
                  <a:srgbClr val="FFFF00"/>
                </a:highlight>
              </a:rPr>
              <a:t>Reduce overall risks </a:t>
            </a:r>
          </a:p>
          <a:p>
            <a:pPr marL="228600" indent="-228600">
              <a:lnSpc>
                <a:spcPct val="100000"/>
              </a:lnSpc>
              <a:spcBef>
                <a:spcPts val="0"/>
              </a:spcBef>
            </a:pPr>
            <a:r>
              <a:rPr lang="en-US" sz="2000" dirty="0"/>
              <a:t>Reduction of asset downtime</a:t>
            </a:r>
          </a:p>
          <a:p>
            <a:pPr marL="228600" indent="-228600">
              <a:lnSpc>
                <a:spcPct val="100000"/>
              </a:lnSpc>
              <a:spcBef>
                <a:spcPts val="0"/>
              </a:spcBef>
            </a:pPr>
            <a:r>
              <a:rPr lang="en-US" sz="2000" dirty="0"/>
              <a:t>Maximizes warranty consumption</a:t>
            </a:r>
          </a:p>
        </p:txBody>
      </p:sp>
      <p:pic>
        <p:nvPicPr>
          <p:cNvPr id="9" name="Picture 8" descr="Icon&#10;&#10;Description automatically generated">
            <a:extLst>
              <a:ext uri="{FF2B5EF4-FFF2-40B4-BE49-F238E27FC236}">
                <a16:creationId xmlns:a16="http://schemas.microsoft.com/office/drawing/2014/main" id="{8B7470D6-3BAD-4A09-B23F-AA3467287D8D}"/>
              </a:ext>
            </a:extLst>
          </p:cNvPr>
          <p:cNvPicPr>
            <a:picLocks noChangeAspect="1"/>
          </p:cNvPicPr>
          <p:nvPr/>
        </p:nvPicPr>
        <p:blipFill>
          <a:blip r:embed="rId3"/>
          <a:stretch>
            <a:fillRect/>
          </a:stretch>
        </p:blipFill>
        <p:spPr>
          <a:xfrm>
            <a:off x="2382984" y="1113372"/>
            <a:ext cx="1117413" cy="1117413"/>
          </a:xfrm>
          <a:prstGeom prst="rect">
            <a:avLst/>
          </a:prstGeom>
        </p:spPr>
      </p:pic>
      <p:pic>
        <p:nvPicPr>
          <p:cNvPr id="11" name="Picture 10" descr="Icon&#10;&#10;Description automatically generated">
            <a:extLst>
              <a:ext uri="{FF2B5EF4-FFF2-40B4-BE49-F238E27FC236}">
                <a16:creationId xmlns:a16="http://schemas.microsoft.com/office/drawing/2014/main" id="{2B1E25B6-50A5-4D0A-8CD6-67987D3237BF}"/>
              </a:ext>
            </a:extLst>
          </p:cNvPr>
          <p:cNvPicPr>
            <a:picLocks noChangeAspect="1"/>
          </p:cNvPicPr>
          <p:nvPr/>
        </p:nvPicPr>
        <p:blipFill>
          <a:blip r:embed="rId4"/>
          <a:stretch>
            <a:fillRect/>
          </a:stretch>
        </p:blipFill>
        <p:spPr>
          <a:xfrm>
            <a:off x="2382984" y="2752814"/>
            <a:ext cx="1117413" cy="1117413"/>
          </a:xfrm>
          <a:prstGeom prst="rect">
            <a:avLst/>
          </a:prstGeom>
        </p:spPr>
      </p:pic>
      <p:pic>
        <p:nvPicPr>
          <p:cNvPr id="13" name="Picture 12" descr="Logo, icon&#10;&#10;Description automatically generated">
            <a:extLst>
              <a:ext uri="{FF2B5EF4-FFF2-40B4-BE49-F238E27FC236}">
                <a16:creationId xmlns:a16="http://schemas.microsoft.com/office/drawing/2014/main" id="{3E76E969-608D-4E4D-A2E9-21C8A3B38160}"/>
              </a:ext>
            </a:extLst>
          </p:cNvPr>
          <p:cNvPicPr>
            <a:picLocks noChangeAspect="1"/>
          </p:cNvPicPr>
          <p:nvPr/>
        </p:nvPicPr>
        <p:blipFill>
          <a:blip r:embed="rId5"/>
          <a:stretch>
            <a:fillRect/>
          </a:stretch>
        </p:blipFill>
        <p:spPr>
          <a:xfrm>
            <a:off x="2382984" y="4461114"/>
            <a:ext cx="1117413" cy="1117413"/>
          </a:xfrm>
          <a:prstGeom prst="rect">
            <a:avLst/>
          </a:prstGeom>
        </p:spPr>
      </p:pic>
    </p:spTree>
    <p:extLst>
      <p:ext uri="{BB962C8B-B14F-4D97-AF65-F5344CB8AC3E}">
        <p14:creationId xmlns:p14="http://schemas.microsoft.com/office/powerpoint/2010/main" val="4013451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C3FE79-3619-0045-AF4D-A6BEB7AC500C}"/>
              </a:ext>
            </a:extLst>
          </p:cNvPr>
          <p:cNvSpPr>
            <a:spLocks noGrp="1"/>
          </p:cNvSpPr>
          <p:nvPr>
            <p:ph type="body" sz="quarter" idx="10"/>
          </p:nvPr>
        </p:nvSpPr>
        <p:spPr/>
        <p:txBody>
          <a:bodyPr/>
          <a:lstStyle/>
          <a:p>
            <a:r>
              <a:rPr lang="en-US" dirty="0"/>
              <a:t>Impacts Due to Asset Failures</a:t>
            </a:r>
          </a:p>
        </p:txBody>
      </p:sp>
      <p:sp>
        <p:nvSpPr>
          <p:cNvPr id="4" name="Text Placeholder 2">
            <a:extLst>
              <a:ext uri="{FF2B5EF4-FFF2-40B4-BE49-F238E27FC236}">
                <a16:creationId xmlns:a16="http://schemas.microsoft.com/office/drawing/2014/main" id="{C871AE5C-D5B7-4834-9F33-C1AAC59E9C58}"/>
              </a:ext>
            </a:extLst>
          </p:cNvPr>
          <p:cNvSpPr>
            <a:spLocks noGrp="1"/>
          </p:cNvSpPr>
          <p:nvPr>
            <p:ph idx="1"/>
          </p:nvPr>
        </p:nvSpPr>
        <p:spPr>
          <a:xfrm>
            <a:off x="1493583" y="1319327"/>
            <a:ext cx="6325996" cy="4723372"/>
          </a:xfrm>
        </p:spPr>
        <p:txBody>
          <a:bodyPr>
            <a:noAutofit/>
          </a:bodyPr>
          <a:lstStyle/>
          <a:p>
            <a:pPr>
              <a:lnSpc>
                <a:spcPct val="150000"/>
              </a:lnSpc>
              <a:spcBef>
                <a:spcPts val="0"/>
              </a:spcBef>
            </a:pPr>
            <a:r>
              <a:rPr lang="en-US" dirty="0"/>
              <a:t>Decrease in overall passenger experience</a:t>
            </a:r>
          </a:p>
          <a:p>
            <a:pPr>
              <a:lnSpc>
                <a:spcPct val="150000"/>
              </a:lnSpc>
              <a:spcBef>
                <a:spcPts val="0"/>
              </a:spcBef>
            </a:pPr>
            <a:r>
              <a:rPr lang="en-US" dirty="0"/>
              <a:t>Increased wait times </a:t>
            </a:r>
          </a:p>
          <a:p>
            <a:pPr>
              <a:lnSpc>
                <a:spcPct val="150000"/>
              </a:lnSpc>
              <a:spcBef>
                <a:spcPts val="0"/>
              </a:spcBef>
            </a:pPr>
            <a:r>
              <a:rPr lang="en-US" dirty="0"/>
              <a:t>Delayed flights </a:t>
            </a:r>
          </a:p>
          <a:p>
            <a:pPr>
              <a:lnSpc>
                <a:spcPct val="150000"/>
              </a:lnSpc>
              <a:spcBef>
                <a:spcPts val="0"/>
              </a:spcBef>
            </a:pPr>
            <a:r>
              <a:rPr lang="en-US" dirty="0"/>
              <a:t>Impacts to retail/concessions </a:t>
            </a:r>
          </a:p>
          <a:p>
            <a:pPr>
              <a:lnSpc>
                <a:spcPct val="150000"/>
              </a:lnSpc>
              <a:spcBef>
                <a:spcPts val="0"/>
              </a:spcBef>
            </a:pPr>
            <a:r>
              <a:rPr lang="en-US" dirty="0"/>
              <a:t>Overcrowding </a:t>
            </a:r>
          </a:p>
          <a:p>
            <a:pPr>
              <a:lnSpc>
                <a:spcPct val="150000"/>
              </a:lnSpc>
              <a:spcBef>
                <a:spcPts val="0"/>
              </a:spcBef>
            </a:pPr>
            <a:r>
              <a:rPr lang="en-US" dirty="0"/>
              <a:t>Safety/code Issues </a:t>
            </a:r>
          </a:p>
          <a:p>
            <a:pPr>
              <a:lnSpc>
                <a:spcPct val="150000"/>
              </a:lnSpc>
              <a:spcBef>
                <a:spcPts val="0"/>
              </a:spcBef>
            </a:pPr>
            <a:r>
              <a:rPr lang="en-US" dirty="0"/>
              <a:t>Negative media coverage</a:t>
            </a:r>
          </a:p>
        </p:txBody>
      </p:sp>
      <p:pic>
        <p:nvPicPr>
          <p:cNvPr id="8" name="Picture 7" descr="Icon&#10;&#10;Description automatically generated">
            <a:extLst>
              <a:ext uri="{FF2B5EF4-FFF2-40B4-BE49-F238E27FC236}">
                <a16:creationId xmlns:a16="http://schemas.microsoft.com/office/drawing/2014/main" id="{A87FC56E-D193-49BE-9836-5ADFD1A0882C}"/>
              </a:ext>
            </a:extLst>
          </p:cNvPr>
          <p:cNvPicPr>
            <a:picLocks noChangeAspect="1"/>
          </p:cNvPicPr>
          <p:nvPr/>
        </p:nvPicPr>
        <p:blipFill>
          <a:blip r:embed="rId3"/>
          <a:stretch>
            <a:fillRect/>
          </a:stretch>
        </p:blipFill>
        <p:spPr>
          <a:xfrm>
            <a:off x="378015" y="1319327"/>
            <a:ext cx="1115568" cy="1115568"/>
          </a:xfrm>
          <a:prstGeom prst="rect">
            <a:avLst/>
          </a:prstGeom>
        </p:spPr>
      </p:pic>
      <p:pic>
        <p:nvPicPr>
          <p:cNvPr id="5" name="Picture 4">
            <a:extLst>
              <a:ext uri="{FF2B5EF4-FFF2-40B4-BE49-F238E27FC236}">
                <a16:creationId xmlns:a16="http://schemas.microsoft.com/office/drawing/2014/main" id="{FEFB030D-C99E-49DD-A6EF-9DF5FB886BD9}"/>
              </a:ext>
            </a:extLst>
          </p:cNvPr>
          <p:cNvPicPr>
            <a:picLocks noChangeAspect="1"/>
          </p:cNvPicPr>
          <p:nvPr/>
        </p:nvPicPr>
        <p:blipFill>
          <a:blip r:embed="rId4"/>
          <a:stretch>
            <a:fillRect/>
          </a:stretch>
        </p:blipFill>
        <p:spPr>
          <a:xfrm>
            <a:off x="6210155" y="2995649"/>
            <a:ext cx="5316183" cy="2430255"/>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36408206-EE34-450E-A501-6B717CBAEF8C}"/>
              </a:ext>
            </a:extLst>
          </p:cNvPr>
          <p:cNvSpPr txBox="1"/>
          <p:nvPr/>
        </p:nvSpPr>
        <p:spPr>
          <a:xfrm>
            <a:off x="6096000" y="5468641"/>
            <a:ext cx="5215226" cy="461665"/>
          </a:xfrm>
          <a:prstGeom prst="rect">
            <a:avLst/>
          </a:prstGeom>
          <a:noFill/>
        </p:spPr>
        <p:txBody>
          <a:bodyPr wrap="square" rtlCol="0">
            <a:spAutoFit/>
          </a:bodyPr>
          <a:lstStyle/>
          <a:p>
            <a:r>
              <a:rPr lang="en-US" sz="1200" dirty="0"/>
              <a:t>“LAX Power Outages Cause Major Delays” </a:t>
            </a:r>
          </a:p>
          <a:p>
            <a:r>
              <a:rPr lang="en-US" sz="1200" dirty="0"/>
              <a:t>ABC News, June 6, 2019 </a:t>
            </a:r>
          </a:p>
        </p:txBody>
      </p:sp>
    </p:spTree>
    <p:extLst>
      <p:ext uri="{BB962C8B-B14F-4D97-AF65-F5344CB8AC3E}">
        <p14:creationId xmlns:p14="http://schemas.microsoft.com/office/powerpoint/2010/main" val="2681042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9C43037-AF47-41E9-978C-80E41CAFC35D}"/>
              </a:ext>
            </a:extLst>
          </p:cNvPr>
          <p:cNvSpPr txBox="1">
            <a:spLocks/>
          </p:cNvSpPr>
          <p:nvPr/>
        </p:nvSpPr>
        <p:spPr>
          <a:xfrm>
            <a:off x="838200" y="243666"/>
            <a:ext cx="10515600" cy="607206"/>
          </a:xfrm>
          <a:prstGeom prst="rect">
            <a:avLst/>
          </a:prstGeom>
        </p:spPr>
        <p:txBody>
          <a:bodyPr>
            <a:normAutofit/>
          </a:bodyPr>
          <a:lstStyle>
            <a:lvl1pPr algn="l" defTabSz="914400" rtl="0" eaLnBrk="1" latinLnBrk="0" hangingPunct="1">
              <a:lnSpc>
                <a:spcPct val="90000"/>
              </a:lnSpc>
              <a:spcBef>
                <a:spcPct val="0"/>
              </a:spcBef>
              <a:buNone/>
              <a:defRPr sz="3200" b="0" i="0" kern="1200">
                <a:solidFill>
                  <a:srgbClr val="248DC1"/>
                </a:solidFill>
                <a:latin typeface="Century Gothic" panose="020B0502020202020204" pitchFamily="34" charset="0"/>
                <a:ea typeface="+mj-ea"/>
                <a:cs typeface="+mj-cs"/>
              </a:defRPr>
            </a:lvl1pPr>
          </a:lstStyle>
          <a:p>
            <a:r>
              <a:rPr lang="en-US" dirty="0"/>
              <a:t>10 Steps to Developing an Asset Management Plan </a:t>
            </a:r>
          </a:p>
        </p:txBody>
      </p:sp>
      <p:pic>
        <p:nvPicPr>
          <p:cNvPr id="5" name="Picture 4">
            <a:extLst>
              <a:ext uri="{FF2B5EF4-FFF2-40B4-BE49-F238E27FC236}">
                <a16:creationId xmlns:a16="http://schemas.microsoft.com/office/drawing/2014/main" id="{487625EA-3E73-45CD-B832-93F01EB46B3A}"/>
              </a:ext>
            </a:extLst>
          </p:cNvPr>
          <p:cNvPicPr>
            <a:picLocks noChangeAspect="1"/>
          </p:cNvPicPr>
          <p:nvPr/>
        </p:nvPicPr>
        <p:blipFill>
          <a:blip r:embed="rId3"/>
          <a:srcRect/>
          <a:stretch/>
        </p:blipFill>
        <p:spPr>
          <a:xfrm>
            <a:off x="4592" y="706589"/>
            <a:ext cx="12182814" cy="6025908"/>
          </a:xfrm>
          <a:prstGeom prst="rect">
            <a:avLst/>
          </a:prstGeom>
        </p:spPr>
      </p:pic>
    </p:spTree>
    <p:extLst>
      <p:ext uri="{BB962C8B-B14F-4D97-AF65-F5344CB8AC3E}">
        <p14:creationId xmlns:p14="http://schemas.microsoft.com/office/powerpoint/2010/main" val="828373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9C43037-AF47-41E9-978C-80E41CAFC35D}"/>
              </a:ext>
            </a:extLst>
          </p:cNvPr>
          <p:cNvSpPr txBox="1">
            <a:spLocks/>
          </p:cNvSpPr>
          <p:nvPr/>
        </p:nvSpPr>
        <p:spPr>
          <a:xfrm>
            <a:off x="838200" y="243666"/>
            <a:ext cx="10515600" cy="607206"/>
          </a:xfrm>
          <a:prstGeom prst="rect">
            <a:avLst/>
          </a:prstGeom>
        </p:spPr>
        <p:txBody>
          <a:bodyPr>
            <a:normAutofit/>
          </a:bodyPr>
          <a:lstStyle>
            <a:lvl1pPr algn="l" defTabSz="914400" rtl="0" eaLnBrk="1" latinLnBrk="0" hangingPunct="1">
              <a:lnSpc>
                <a:spcPct val="90000"/>
              </a:lnSpc>
              <a:spcBef>
                <a:spcPct val="0"/>
              </a:spcBef>
              <a:buNone/>
              <a:defRPr sz="3200" b="0" i="0" kern="1200">
                <a:solidFill>
                  <a:srgbClr val="248DC1"/>
                </a:solidFill>
                <a:latin typeface="Century Gothic" panose="020B0502020202020204" pitchFamily="34" charset="0"/>
                <a:ea typeface="+mj-ea"/>
                <a:cs typeface="+mj-cs"/>
              </a:defRPr>
            </a:lvl1pPr>
          </a:lstStyle>
          <a:p>
            <a:pPr algn="ctr"/>
            <a:r>
              <a:rPr lang="en-US" dirty="0"/>
              <a:t>1-4: Current State of My Assets  </a:t>
            </a:r>
          </a:p>
          <a:p>
            <a:endParaRPr lang="en-US" dirty="0"/>
          </a:p>
        </p:txBody>
      </p:sp>
      <p:pic>
        <p:nvPicPr>
          <p:cNvPr id="3" name="Picture 2" descr="Graphical user interface, text, application&#10;&#10;Description automatically generated">
            <a:extLst>
              <a:ext uri="{FF2B5EF4-FFF2-40B4-BE49-F238E27FC236}">
                <a16:creationId xmlns:a16="http://schemas.microsoft.com/office/drawing/2014/main" id="{415507AA-5D48-4B8B-8E54-4BFBD6EED5B0}"/>
              </a:ext>
            </a:extLst>
          </p:cNvPr>
          <p:cNvPicPr>
            <a:picLocks noChangeAspect="1"/>
          </p:cNvPicPr>
          <p:nvPr/>
        </p:nvPicPr>
        <p:blipFill>
          <a:blip r:embed="rId3"/>
          <a:stretch>
            <a:fillRect/>
          </a:stretch>
        </p:blipFill>
        <p:spPr>
          <a:xfrm>
            <a:off x="192210" y="4855945"/>
            <a:ext cx="4985432" cy="1758389"/>
          </a:xfrm>
          <a:prstGeom prst="rect">
            <a:avLst/>
          </a:prstGeom>
          <a:ln w="28575">
            <a:solidFill>
              <a:schemeClr val="accent1"/>
            </a:solidFill>
          </a:ln>
        </p:spPr>
      </p:pic>
      <p:sp>
        <p:nvSpPr>
          <p:cNvPr id="17" name="TextBox 16">
            <a:extLst>
              <a:ext uri="{FF2B5EF4-FFF2-40B4-BE49-F238E27FC236}">
                <a16:creationId xmlns:a16="http://schemas.microsoft.com/office/drawing/2014/main" id="{4881174C-D697-4E78-8421-B8303C96C0A8}"/>
              </a:ext>
            </a:extLst>
          </p:cNvPr>
          <p:cNvSpPr txBox="1"/>
          <p:nvPr/>
        </p:nvSpPr>
        <p:spPr>
          <a:xfrm>
            <a:off x="342727" y="2429851"/>
            <a:ext cx="4985427" cy="1554272"/>
          </a:xfrm>
          <a:prstGeom prst="rect">
            <a:avLst/>
          </a:prstGeom>
          <a:noFill/>
          <a:ln w="19050">
            <a:solidFill>
              <a:schemeClr val="accent1"/>
            </a:solidFill>
            <a:prstDash val="dash"/>
          </a:ln>
        </p:spPr>
        <p:txBody>
          <a:bodyPr wrap="square" rtlCol="0">
            <a:spAutoFit/>
          </a:bodyPr>
          <a:lstStyle/>
          <a:p>
            <a:pPr marL="285750" indent="-285750">
              <a:buFontTx/>
              <a:buChar char="-"/>
            </a:pPr>
            <a:r>
              <a:rPr lang="en-US" sz="2000" dirty="0"/>
              <a:t>Does the hierarchy structure align with the   </a:t>
            </a:r>
          </a:p>
          <a:p>
            <a:r>
              <a:rPr lang="en-US" sz="2000" dirty="0"/>
              <a:t>      functions of the business? </a:t>
            </a:r>
          </a:p>
          <a:p>
            <a:pPr>
              <a:spcBef>
                <a:spcPts val="600"/>
              </a:spcBef>
              <a:spcAft>
                <a:spcPts val="600"/>
              </a:spcAft>
            </a:pPr>
            <a:r>
              <a:rPr lang="en-US" sz="2000" dirty="0"/>
              <a:t>-     Will the item be replaced individually? </a:t>
            </a:r>
          </a:p>
          <a:p>
            <a:pPr>
              <a:spcBef>
                <a:spcPts val="600"/>
              </a:spcBef>
              <a:spcAft>
                <a:spcPts val="600"/>
              </a:spcAft>
            </a:pPr>
            <a:r>
              <a:rPr lang="en-US" sz="2000" dirty="0"/>
              <a:t>-     Is this a critical item?  </a:t>
            </a:r>
          </a:p>
        </p:txBody>
      </p:sp>
      <p:pic>
        <p:nvPicPr>
          <p:cNvPr id="18" name="Picture 17" descr="Diagram&#10;&#10;Description automatically generated">
            <a:extLst>
              <a:ext uri="{FF2B5EF4-FFF2-40B4-BE49-F238E27FC236}">
                <a16:creationId xmlns:a16="http://schemas.microsoft.com/office/drawing/2014/main" id="{49FCBC60-D4E1-4855-BC8C-D8329704A8DE}"/>
              </a:ext>
            </a:extLst>
          </p:cNvPr>
          <p:cNvPicPr>
            <a:picLocks noChangeAspect="1"/>
          </p:cNvPicPr>
          <p:nvPr/>
        </p:nvPicPr>
        <p:blipFill>
          <a:blip r:embed="rId4"/>
          <a:stretch>
            <a:fillRect/>
          </a:stretch>
        </p:blipFill>
        <p:spPr>
          <a:xfrm>
            <a:off x="5789955" y="935879"/>
            <a:ext cx="5761607" cy="5443443"/>
          </a:xfrm>
          <a:prstGeom prst="rect">
            <a:avLst/>
          </a:prstGeom>
        </p:spPr>
      </p:pic>
      <p:sp>
        <p:nvSpPr>
          <p:cNvPr id="20" name="TextBox 19">
            <a:extLst>
              <a:ext uri="{FF2B5EF4-FFF2-40B4-BE49-F238E27FC236}">
                <a16:creationId xmlns:a16="http://schemas.microsoft.com/office/drawing/2014/main" id="{37D744E4-9853-479C-A879-E314526CF500}"/>
              </a:ext>
            </a:extLst>
          </p:cNvPr>
          <p:cNvSpPr txBox="1"/>
          <p:nvPr/>
        </p:nvSpPr>
        <p:spPr>
          <a:xfrm>
            <a:off x="971088" y="1968186"/>
            <a:ext cx="4888879" cy="461665"/>
          </a:xfrm>
          <a:prstGeom prst="rect">
            <a:avLst/>
          </a:prstGeom>
          <a:noFill/>
        </p:spPr>
        <p:txBody>
          <a:bodyPr wrap="square" rtlCol="0">
            <a:spAutoFit/>
          </a:bodyPr>
          <a:lstStyle/>
          <a:p>
            <a:r>
              <a:rPr lang="en-US" sz="2400" b="1" dirty="0">
                <a:solidFill>
                  <a:srgbClr val="248DC1"/>
                </a:solidFill>
              </a:rPr>
              <a:t>QUESTIONS TO ASK: </a:t>
            </a:r>
          </a:p>
        </p:txBody>
      </p:sp>
      <p:pic>
        <p:nvPicPr>
          <p:cNvPr id="22" name="Graphic 21" descr="Help with solid fill">
            <a:extLst>
              <a:ext uri="{FF2B5EF4-FFF2-40B4-BE49-F238E27FC236}">
                <a16:creationId xmlns:a16="http://schemas.microsoft.com/office/drawing/2014/main" id="{A0BAD509-8B41-40F3-A90A-18A2AA6B0D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337" y="1356360"/>
            <a:ext cx="1291390" cy="1291390"/>
          </a:xfrm>
          <a:prstGeom prst="rect">
            <a:avLst/>
          </a:prstGeom>
        </p:spPr>
      </p:pic>
    </p:spTree>
    <p:extLst>
      <p:ext uri="{BB962C8B-B14F-4D97-AF65-F5344CB8AC3E}">
        <p14:creationId xmlns:p14="http://schemas.microsoft.com/office/powerpoint/2010/main" val="654983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674914-2FDC-4220-81CF-631BD1C21936}"/>
              </a:ext>
            </a:extLst>
          </p:cNvPr>
          <p:cNvSpPr>
            <a:spLocks noGrp="1"/>
          </p:cNvSpPr>
          <p:nvPr>
            <p:ph type="body" sz="quarter" idx="10"/>
          </p:nvPr>
        </p:nvSpPr>
        <p:spPr/>
        <p:txBody>
          <a:bodyPr/>
          <a:lstStyle/>
          <a:p>
            <a:r>
              <a:rPr lang="en-US" dirty="0"/>
              <a:t>Condition Assessments </a:t>
            </a:r>
          </a:p>
        </p:txBody>
      </p:sp>
      <p:sp>
        <p:nvSpPr>
          <p:cNvPr id="5" name="TextBox 4">
            <a:extLst>
              <a:ext uri="{FF2B5EF4-FFF2-40B4-BE49-F238E27FC236}">
                <a16:creationId xmlns:a16="http://schemas.microsoft.com/office/drawing/2014/main" id="{7788DC66-B634-46F6-9A47-BE43ED194CED}"/>
              </a:ext>
            </a:extLst>
          </p:cNvPr>
          <p:cNvSpPr txBox="1"/>
          <p:nvPr/>
        </p:nvSpPr>
        <p:spPr>
          <a:xfrm>
            <a:off x="6310241" y="1179258"/>
            <a:ext cx="4888879" cy="461665"/>
          </a:xfrm>
          <a:prstGeom prst="rect">
            <a:avLst/>
          </a:prstGeom>
          <a:noFill/>
        </p:spPr>
        <p:txBody>
          <a:bodyPr wrap="square" rtlCol="0">
            <a:spAutoFit/>
          </a:bodyPr>
          <a:lstStyle/>
          <a:p>
            <a:r>
              <a:rPr lang="en-US" sz="2400" b="1" dirty="0">
                <a:solidFill>
                  <a:srgbClr val="248DC1"/>
                </a:solidFill>
              </a:rPr>
              <a:t>QUESTIONS TO ASK: </a:t>
            </a:r>
          </a:p>
        </p:txBody>
      </p:sp>
      <p:sp>
        <p:nvSpPr>
          <p:cNvPr id="6" name="TextBox 5">
            <a:extLst>
              <a:ext uri="{FF2B5EF4-FFF2-40B4-BE49-F238E27FC236}">
                <a16:creationId xmlns:a16="http://schemas.microsoft.com/office/drawing/2014/main" id="{5EAE75E2-7514-4A7E-96BB-3877EDB04ED3}"/>
              </a:ext>
            </a:extLst>
          </p:cNvPr>
          <p:cNvSpPr txBox="1"/>
          <p:nvPr/>
        </p:nvSpPr>
        <p:spPr>
          <a:xfrm>
            <a:off x="5841158" y="1619273"/>
            <a:ext cx="4985427" cy="1631216"/>
          </a:xfrm>
          <a:prstGeom prst="rect">
            <a:avLst/>
          </a:prstGeom>
          <a:noFill/>
          <a:ln w="19050">
            <a:solidFill>
              <a:schemeClr val="accent1"/>
            </a:solidFill>
            <a:prstDash val="dash"/>
          </a:ln>
        </p:spPr>
        <p:txBody>
          <a:bodyPr wrap="square" rtlCol="0">
            <a:spAutoFit/>
          </a:bodyPr>
          <a:lstStyle/>
          <a:p>
            <a:pPr marL="285750" indent="-285750">
              <a:buFontTx/>
              <a:buChar char="-"/>
            </a:pPr>
            <a:r>
              <a:rPr lang="en-US" sz="2000" dirty="0"/>
              <a:t>What assets do I own and maintain? </a:t>
            </a:r>
          </a:p>
          <a:p>
            <a:pPr marL="285750" indent="-285750">
              <a:buFontTx/>
              <a:buChar char="-"/>
            </a:pPr>
            <a:r>
              <a:rPr lang="en-US" sz="2000" dirty="0"/>
              <a:t>How old are my assets? </a:t>
            </a:r>
          </a:p>
          <a:p>
            <a:pPr marL="285750" indent="-285750">
              <a:buFontTx/>
              <a:buChar char="-"/>
            </a:pPr>
            <a:r>
              <a:rPr lang="en-US" sz="2000" dirty="0"/>
              <a:t>When should I replace my assets? (run to failure or do corrective and preventive maintenance). </a:t>
            </a:r>
          </a:p>
        </p:txBody>
      </p:sp>
      <p:pic>
        <p:nvPicPr>
          <p:cNvPr id="7" name="Graphic 6" descr="Help with solid fill">
            <a:extLst>
              <a:ext uri="{FF2B5EF4-FFF2-40B4-BE49-F238E27FC236}">
                <a16:creationId xmlns:a16="http://schemas.microsoft.com/office/drawing/2014/main" id="{61470054-2314-4EC1-8B5C-7E8B15F5EA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13948" y="721895"/>
            <a:ext cx="1150046" cy="1150046"/>
          </a:xfrm>
          <a:prstGeom prst="rect">
            <a:avLst/>
          </a:prstGeom>
        </p:spPr>
      </p:pic>
      <p:graphicFrame>
        <p:nvGraphicFramePr>
          <p:cNvPr id="10" name="Table 10">
            <a:extLst>
              <a:ext uri="{FF2B5EF4-FFF2-40B4-BE49-F238E27FC236}">
                <a16:creationId xmlns:a16="http://schemas.microsoft.com/office/drawing/2014/main" id="{66C0B1A6-43EB-4505-8F8D-E6A215D382F6}"/>
              </a:ext>
            </a:extLst>
          </p:cNvPr>
          <p:cNvGraphicFramePr>
            <a:graphicFrameLocks noGrp="1"/>
          </p:cNvGraphicFramePr>
          <p:nvPr>
            <p:extLst>
              <p:ext uri="{D42A27DB-BD31-4B8C-83A1-F6EECF244321}">
                <p14:modId xmlns:p14="http://schemas.microsoft.com/office/powerpoint/2010/main" val="1545255126"/>
              </p:ext>
            </p:extLst>
          </p:nvPr>
        </p:nvGraphicFramePr>
        <p:xfrm>
          <a:off x="5842025" y="3429001"/>
          <a:ext cx="4905771" cy="3031957"/>
        </p:xfrm>
        <a:graphic>
          <a:graphicData uri="http://schemas.openxmlformats.org/drawingml/2006/table">
            <a:tbl>
              <a:tblPr firstRow="1" bandRow="1">
                <a:tableStyleId>{8799B23B-EC83-4686-B30A-512413B5E67A}</a:tableStyleId>
              </a:tblPr>
              <a:tblGrid>
                <a:gridCol w="1779397">
                  <a:extLst>
                    <a:ext uri="{9D8B030D-6E8A-4147-A177-3AD203B41FA5}">
                      <a16:colId xmlns:a16="http://schemas.microsoft.com/office/drawing/2014/main" val="1263522795"/>
                    </a:ext>
                  </a:extLst>
                </a:gridCol>
                <a:gridCol w="3126374">
                  <a:extLst>
                    <a:ext uri="{9D8B030D-6E8A-4147-A177-3AD203B41FA5}">
                      <a16:colId xmlns:a16="http://schemas.microsoft.com/office/drawing/2014/main" val="2187071063"/>
                    </a:ext>
                  </a:extLst>
                </a:gridCol>
              </a:tblGrid>
              <a:tr h="485565">
                <a:tc>
                  <a:txBody>
                    <a:bodyPr/>
                    <a:lstStyle/>
                    <a:p>
                      <a:pPr algn="ctr"/>
                      <a:r>
                        <a:rPr lang="en-US" dirty="0"/>
                        <a:t>Condition Score </a:t>
                      </a:r>
                    </a:p>
                  </a:txBody>
                  <a:tcPr/>
                </a:tc>
                <a:tc>
                  <a:txBody>
                    <a:bodyPr/>
                    <a:lstStyle/>
                    <a:p>
                      <a:pPr algn="ctr"/>
                      <a:r>
                        <a:rPr lang="en-US" dirty="0"/>
                        <a:t>Description </a:t>
                      </a:r>
                    </a:p>
                  </a:txBody>
                  <a:tcPr/>
                </a:tc>
                <a:extLst>
                  <a:ext uri="{0D108BD9-81ED-4DB2-BD59-A6C34878D82A}">
                    <a16:rowId xmlns:a16="http://schemas.microsoft.com/office/drawing/2014/main" val="3347999208"/>
                  </a:ext>
                </a:extLst>
              </a:tr>
              <a:tr h="485565">
                <a:tc>
                  <a:txBody>
                    <a:bodyPr/>
                    <a:lstStyle/>
                    <a:p>
                      <a:pPr algn="ctr"/>
                      <a:endParaRPr lang="en-US" dirty="0"/>
                    </a:p>
                  </a:txBody>
                  <a:tcPr/>
                </a:tc>
                <a:tc>
                  <a:txBody>
                    <a:bodyPr/>
                    <a:lstStyle/>
                    <a:p>
                      <a:r>
                        <a:rPr lang="en-US" dirty="0"/>
                        <a:t>New or Excellent Condition </a:t>
                      </a:r>
                    </a:p>
                  </a:txBody>
                  <a:tcPr/>
                </a:tc>
                <a:extLst>
                  <a:ext uri="{0D108BD9-81ED-4DB2-BD59-A6C34878D82A}">
                    <a16:rowId xmlns:a16="http://schemas.microsoft.com/office/drawing/2014/main" val="1230086852"/>
                  </a:ext>
                </a:extLst>
              </a:tr>
              <a:tr h="485565">
                <a:tc>
                  <a:txBody>
                    <a:bodyPr/>
                    <a:lstStyle/>
                    <a:p>
                      <a:pPr algn="ctr"/>
                      <a:endParaRPr lang="en-US" dirty="0"/>
                    </a:p>
                  </a:txBody>
                  <a:tcPr/>
                </a:tc>
                <a:tc>
                  <a:txBody>
                    <a:bodyPr/>
                    <a:lstStyle/>
                    <a:p>
                      <a:r>
                        <a:rPr lang="en-US" dirty="0"/>
                        <a:t>Minor Defects </a:t>
                      </a:r>
                    </a:p>
                  </a:txBody>
                  <a:tcPr/>
                </a:tc>
                <a:extLst>
                  <a:ext uri="{0D108BD9-81ED-4DB2-BD59-A6C34878D82A}">
                    <a16:rowId xmlns:a16="http://schemas.microsoft.com/office/drawing/2014/main" val="2041656111"/>
                  </a:ext>
                </a:extLst>
              </a:tr>
              <a:tr h="604132">
                <a:tc>
                  <a:txBody>
                    <a:bodyPr/>
                    <a:lstStyle/>
                    <a:p>
                      <a:pPr algn="ctr"/>
                      <a:endParaRPr lang="en-US" dirty="0"/>
                    </a:p>
                  </a:txBody>
                  <a:tcPr/>
                </a:tc>
                <a:tc>
                  <a:txBody>
                    <a:bodyPr/>
                    <a:lstStyle/>
                    <a:p>
                      <a:r>
                        <a:rPr lang="en-US" dirty="0"/>
                        <a:t>Moderate Deterioration </a:t>
                      </a:r>
                    </a:p>
                  </a:txBody>
                  <a:tcPr/>
                </a:tc>
                <a:extLst>
                  <a:ext uri="{0D108BD9-81ED-4DB2-BD59-A6C34878D82A}">
                    <a16:rowId xmlns:a16="http://schemas.microsoft.com/office/drawing/2014/main" val="2024283963"/>
                  </a:ext>
                </a:extLst>
              </a:tr>
              <a:tr h="485565">
                <a:tc>
                  <a:txBody>
                    <a:bodyPr/>
                    <a:lstStyle/>
                    <a:p>
                      <a:pPr algn="ctr"/>
                      <a:endParaRPr lang="en-US" dirty="0"/>
                    </a:p>
                  </a:txBody>
                  <a:tcPr/>
                </a:tc>
                <a:tc>
                  <a:txBody>
                    <a:bodyPr/>
                    <a:lstStyle/>
                    <a:p>
                      <a:r>
                        <a:rPr lang="en-US" dirty="0"/>
                        <a:t>Significant Deterioration </a:t>
                      </a:r>
                    </a:p>
                  </a:txBody>
                  <a:tcPr/>
                </a:tc>
                <a:extLst>
                  <a:ext uri="{0D108BD9-81ED-4DB2-BD59-A6C34878D82A}">
                    <a16:rowId xmlns:a16="http://schemas.microsoft.com/office/drawing/2014/main" val="1244500505"/>
                  </a:ext>
                </a:extLst>
              </a:tr>
              <a:tr h="485565">
                <a:tc>
                  <a:txBody>
                    <a:bodyPr/>
                    <a:lstStyle/>
                    <a:p>
                      <a:pPr algn="ctr"/>
                      <a:endParaRPr lang="en-US" dirty="0"/>
                    </a:p>
                  </a:txBody>
                  <a:tcPr/>
                </a:tc>
                <a:tc>
                  <a:txBody>
                    <a:bodyPr/>
                    <a:lstStyle/>
                    <a:p>
                      <a:r>
                        <a:rPr lang="en-US" dirty="0"/>
                        <a:t>Virtually Unserviceable </a:t>
                      </a:r>
                    </a:p>
                  </a:txBody>
                  <a:tcPr/>
                </a:tc>
                <a:extLst>
                  <a:ext uri="{0D108BD9-81ED-4DB2-BD59-A6C34878D82A}">
                    <a16:rowId xmlns:a16="http://schemas.microsoft.com/office/drawing/2014/main" val="3726704"/>
                  </a:ext>
                </a:extLst>
              </a:tr>
            </a:tbl>
          </a:graphicData>
        </a:graphic>
      </p:graphicFrame>
      <p:pic>
        <p:nvPicPr>
          <p:cNvPr id="12" name="Graphic 11" descr="Badge 1 with solid fill">
            <a:extLst>
              <a:ext uri="{FF2B5EF4-FFF2-40B4-BE49-F238E27FC236}">
                <a16:creationId xmlns:a16="http://schemas.microsoft.com/office/drawing/2014/main" id="{E14EB673-77E7-4551-A701-7D21E35A0A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86853" y="3947339"/>
            <a:ext cx="435100" cy="435100"/>
          </a:xfrm>
          <a:prstGeom prst="rect">
            <a:avLst/>
          </a:prstGeom>
        </p:spPr>
      </p:pic>
      <p:pic>
        <p:nvPicPr>
          <p:cNvPr id="14" name="Graphic 13" descr="Badge with solid fill">
            <a:extLst>
              <a:ext uri="{FF2B5EF4-FFF2-40B4-BE49-F238E27FC236}">
                <a16:creationId xmlns:a16="http://schemas.microsoft.com/office/drawing/2014/main" id="{DDFA927F-89DF-4D22-9CF3-340968FE2CD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86853" y="4432527"/>
            <a:ext cx="435100" cy="435100"/>
          </a:xfrm>
          <a:prstGeom prst="rect">
            <a:avLst/>
          </a:prstGeom>
        </p:spPr>
      </p:pic>
      <p:pic>
        <p:nvPicPr>
          <p:cNvPr id="16" name="Graphic 15" descr="Badge 3 with solid fill">
            <a:extLst>
              <a:ext uri="{FF2B5EF4-FFF2-40B4-BE49-F238E27FC236}">
                <a16:creationId xmlns:a16="http://schemas.microsoft.com/office/drawing/2014/main" id="{48B16CA8-3902-4950-80CF-8EF2F2C1B1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89667" y="4998867"/>
            <a:ext cx="435100" cy="435100"/>
          </a:xfrm>
          <a:prstGeom prst="rect">
            <a:avLst/>
          </a:prstGeom>
        </p:spPr>
      </p:pic>
      <p:pic>
        <p:nvPicPr>
          <p:cNvPr id="18" name="Graphic 17" descr="Badge 5 with solid fill">
            <a:extLst>
              <a:ext uri="{FF2B5EF4-FFF2-40B4-BE49-F238E27FC236}">
                <a16:creationId xmlns:a16="http://schemas.microsoft.com/office/drawing/2014/main" id="{F5BA4C2B-1E3F-4C14-8F84-CD40C157825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86853" y="6002394"/>
            <a:ext cx="435100" cy="435100"/>
          </a:xfrm>
          <a:prstGeom prst="rect">
            <a:avLst/>
          </a:prstGeom>
        </p:spPr>
      </p:pic>
      <p:pic>
        <p:nvPicPr>
          <p:cNvPr id="20" name="Graphic 19" descr="Badge 4 with solid fill">
            <a:extLst>
              <a:ext uri="{FF2B5EF4-FFF2-40B4-BE49-F238E27FC236}">
                <a16:creationId xmlns:a16="http://schemas.microsoft.com/office/drawing/2014/main" id="{874C0A8B-18DE-448C-98DB-6BBE9ABB991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489667" y="5503276"/>
            <a:ext cx="435100" cy="435100"/>
          </a:xfrm>
          <a:prstGeom prst="rect">
            <a:avLst/>
          </a:prstGeom>
        </p:spPr>
      </p:pic>
      <p:pic>
        <p:nvPicPr>
          <p:cNvPr id="25" name="Picture 24" descr="Graphical user interface, application&#10;&#10;Description automatically generated">
            <a:extLst>
              <a:ext uri="{FF2B5EF4-FFF2-40B4-BE49-F238E27FC236}">
                <a16:creationId xmlns:a16="http://schemas.microsoft.com/office/drawing/2014/main" id="{9B1C6A40-AD2B-46C7-A2BB-9CE0222BA7EC}"/>
              </a:ext>
            </a:extLst>
          </p:cNvPr>
          <p:cNvPicPr>
            <a:picLocks noChangeAspect="1"/>
          </p:cNvPicPr>
          <p:nvPr/>
        </p:nvPicPr>
        <p:blipFill rotWithShape="1">
          <a:blip r:embed="rId15"/>
          <a:srcRect t="39123" b="38393"/>
          <a:stretch/>
        </p:blipFill>
        <p:spPr>
          <a:xfrm>
            <a:off x="280663" y="3947339"/>
            <a:ext cx="5041934" cy="2393303"/>
          </a:xfrm>
          <a:prstGeom prst="rect">
            <a:avLst/>
          </a:prstGeom>
          <a:ln w="15875">
            <a:solidFill>
              <a:schemeClr val="tx1"/>
            </a:solidFill>
          </a:ln>
        </p:spPr>
      </p:pic>
      <p:pic>
        <p:nvPicPr>
          <p:cNvPr id="23" name="Picture 22" descr="A picture containing text, electronics&#10;&#10;Description automatically generated">
            <a:extLst>
              <a:ext uri="{FF2B5EF4-FFF2-40B4-BE49-F238E27FC236}">
                <a16:creationId xmlns:a16="http://schemas.microsoft.com/office/drawing/2014/main" id="{7C594754-6ACB-45EB-AE78-9F75166FB8AC}"/>
              </a:ext>
            </a:extLst>
          </p:cNvPr>
          <p:cNvPicPr>
            <a:picLocks noChangeAspect="1"/>
          </p:cNvPicPr>
          <p:nvPr/>
        </p:nvPicPr>
        <p:blipFill rotWithShape="1">
          <a:blip r:embed="rId16"/>
          <a:srcRect t="20764" b="19754"/>
          <a:stretch/>
        </p:blipFill>
        <p:spPr>
          <a:xfrm>
            <a:off x="388947" y="885416"/>
            <a:ext cx="2780957" cy="3492108"/>
          </a:xfrm>
          <a:prstGeom prst="rect">
            <a:avLst/>
          </a:prstGeom>
          <a:ln w="15875">
            <a:solidFill>
              <a:schemeClr val="tx1"/>
            </a:solidFill>
          </a:ln>
        </p:spPr>
      </p:pic>
      <p:sp>
        <p:nvSpPr>
          <p:cNvPr id="26" name="TextBox 25">
            <a:extLst>
              <a:ext uri="{FF2B5EF4-FFF2-40B4-BE49-F238E27FC236}">
                <a16:creationId xmlns:a16="http://schemas.microsoft.com/office/drawing/2014/main" id="{92C86D80-A948-4360-9EC1-4A324B53C0C7}"/>
              </a:ext>
            </a:extLst>
          </p:cNvPr>
          <p:cNvSpPr txBox="1"/>
          <p:nvPr/>
        </p:nvSpPr>
        <p:spPr>
          <a:xfrm>
            <a:off x="280663" y="6340642"/>
            <a:ext cx="4808695" cy="338554"/>
          </a:xfrm>
          <a:prstGeom prst="rect">
            <a:avLst/>
          </a:prstGeom>
          <a:noFill/>
        </p:spPr>
        <p:txBody>
          <a:bodyPr wrap="square" rtlCol="0">
            <a:spAutoFit/>
          </a:bodyPr>
          <a:lstStyle/>
          <a:p>
            <a:r>
              <a:rPr lang="en-US" sz="1600" i="1" dirty="0"/>
              <a:t>SEA Condition Assessment with GIS Component</a:t>
            </a:r>
          </a:p>
        </p:txBody>
      </p:sp>
    </p:spTree>
    <p:extLst>
      <p:ext uri="{BB962C8B-B14F-4D97-AF65-F5344CB8AC3E}">
        <p14:creationId xmlns:p14="http://schemas.microsoft.com/office/powerpoint/2010/main" val="1358023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9C43037-AF47-41E9-978C-80E41CAFC35D}"/>
              </a:ext>
            </a:extLst>
          </p:cNvPr>
          <p:cNvSpPr txBox="1">
            <a:spLocks/>
          </p:cNvSpPr>
          <p:nvPr/>
        </p:nvSpPr>
        <p:spPr>
          <a:xfrm>
            <a:off x="838200" y="243666"/>
            <a:ext cx="10515600" cy="607206"/>
          </a:xfrm>
          <a:prstGeom prst="rect">
            <a:avLst/>
          </a:prstGeom>
        </p:spPr>
        <p:txBody>
          <a:bodyPr>
            <a:normAutofit/>
          </a:bodyPr>
          <a:lstStyle>
            <a:lvl1pPr algn="l" defTabSz="914400" rtl="0" eaLnBrk="1" latinLnBrk="0" hangingPunct="1">
              <a:lnSpc>
                <a:spcPct val="90000"/>
              </a:lnSpc>
              <a:spcBef>
                <a:spcPct val="0"/>
              </a:spcBef>
              <a:buNone/>
              <a:defRPr sz="3200" b="0" i="0" kern="1200">
                <a:solidFill>
                  <a:srgbClr val="248DC1"/>
                </a:solidFill>
                <a:latin typeface="Century Gothic" panose="020B0502020202020204" pitchFamily="34" charset="0"/>
                <a:ea typeface="+mj-ea"/>
                <a:cs typeface="+mj-cs"/>
              </a:defRPr>
            </a:lvl1pPr>
          </a:lstStyle>
          <a:p>
            <a:pPr algn="ctr"/>
            <a:r>
              <a:rPr lang="en-US" dirty="0"/>
              <a:t>Steps 5-6: Risk Planning  </a:t>
            </a:r>
          </a:p>
        </p:txBody>
      </p:sp>
      <p:pic>
        <p:nvPicPr>
          <p:cNvPr id="3" name="Picture 2" descr="Text&#10;&#10;Description automatically generated">
            <a:extLst>
              <a:ext uri="{FF2B5EF4-FFF2-40B4-BE49-F238E27FC236}">
                <a16:creationId xmlns:a16="http://schemas.microsoft.com/office/drawing/2014/main" id="{5EEA007D-9E16-438E-8822-F025AC811C5D}"/>
              </a:ext>
            </a:extLst>
          </p:cNvPr>
          <p:cNvPicPr>
            <a:picLocks noChangeAspect="1"/>
          </p:cNvPicPr>
          <p:nvPr/>
        </p:nvPicPr>
        <p:blipFill>
          <a:blip r:embed="rId3"/>
          <a:stretch>
            <a:fillRect/>
          </a:stretch>
        </p:blipFill>
        <p:spPr>
          <a:xfrm>
            <a:off x="244734" y="5785543"/>
            <a:ext cx="4553585" cy="828791"/>
          </a:xfrm>
          <a:prstGeom prst="rect">
            <a:avLst/>
          </a:prstGeom>
          <a:ln w="28575">
            <a:solidFill>
              <a:srgbClr val="00B0F0"/>
            </a:solidFill>
          </a:ln>
        </p:spPr>
      </p:pic>
      <p:pic>
        <p:nvPicPr>
          <p:cNvPr id="4" name="Content Placeholder 3">
            <a:extLst>
              <a:ext uri="{FF2B5EF4-FFF2-40B4-BE49-F238E27FC236}">
                <a16:creationId xmlns:a16="http://schemas.microsoft.com/office/drawing/2014/main" id="{136F76E9-A195-4391-963F-19B45A879035}"/>
              </a:ext>
            </a:extLst>
          </p:cNvPr>
          <p:cNvPicPr>
            <a:picLocks noGrp="1" noChangeAspect="1"/>
          </p:cNvPicPr>
          <p:nvPr>
            <p:ph idx="1"/>
          </p:nvPr>
        </p:nvPicPr>
        <p:blipFill>
          <a:blip r:embed="rId4"/>
          <a:srcRect/>
          <a:stretch/>
        </p:blipFill>
        <p:spPr>
          <a:xfrm>
            <a:off x="6554782" y="1234192"/>
            <a:ext cx="4401932" cy="5380141"/>
          </a:xfrm>
          <a:prstGeom prst="rect">
            <a:avLst/>
          </a:prstGeom>
          <a:ln>
            <a:solidFill>
              <a:schemeClr val="accent1"/>
            </a:solidFill>
          </a:ln>
        </p:spPr>
      </p:pic>
      <p:sp>
        <p:nvSpPr>
          <p:cNvPr id="8" name="TextBox 7">
            <a:extLst>
              <a:ext uri="{FF2B5EF4-FFF2-40B4-BE49-F238E27FC236}">
                <a16:creationId xmlns:a16="http://schemas.microsoft.com/office/drawing/2014/main" id="{ABFC28ED-3280-4586-8B09-27FE509E8D24}"/>
              </a:ext>
            </a:extLst>
          </p:cNvPr>
          <p:cNvSpPr txBox="1"/>
          <p:nvPr/>
        </p:nvSpPr>
        <p:spPr>
          <a:xfrm>
            <a:off x="6464921" y="772528"/>
            <a:ext cx="4888879" cy="461665"/>
          </a:xfrm>
          <a:prstGeom prst="rect">
            <a:avLst/>
          </a:prstGeom>
          <a:noFill/>
        </p:spPr>
        <p:txBody>
          <a:bodyPr wrap="square" rtlCol="0">
            <a:spAutoFit/>
          </a:bodyPr>
          <a:lstStyle/>
          <a:p>
            <a:r>
              <a:rPr lang="en-US" sz="2400" b="1" dirty="0">
                <a:solidFill>
                  <a:srgbClr val="248DC1"/>
                </a:solidFill>
              </a:rPr>
              <a:t>Determine Asset Criticality (Risk): </a:t>
            </a:r>
          </a:p>
        </p:txBody>
      </p:sp>
      <p:sp>
        <p:nvSpPr>
          <p:cNvPr id="9" name="TextBox 8">
            <a:extLst>
              <a:ext uri="{FF2B5EF4-FFF2-40B4-BE49-F238E27FC236}">
                <a16:creationId xmlns:a16="http://schemas.microsoft.com/office/drawing/2014/main" id="{DF4DCF25-76D2-4469-AED3-8D22AE7BDFED}"/>
              </a:ext>
            </a:extLst>
          </p:cNvPr>
          <p:cNvSpPr txBox="1"/>
          <p:nvPr/>
        </p:nvSpPr>
        <p:spPr>
          <a:xfrm>
            <a:off x="386992" y="767369"/>
            <a:ext cx="4888879" cy="461665"/>
          </a:xfrm>
          <a:prstGeom prst="rect">
            <a:avLst/>
          </a:prstGeom>
          <a:noFill/>
        </p:spPr>
        <p:txBody>
          <a:bodyPr wrap="square" rtlCol="0">
            <a:spAutoFit/>
          </a:bodyPr>
          <a:lstStyle/>
          <a:p>
            <a:r>
              <a:rPr lang="en-US" sz="2400" b="1" dirty="0">
                <a:solidFill>
                  <a:srgbClr val="248DC1"/>
                </a:solidFill>
              </a:rPr>
              <a:t>Establish Levels of Service: </a:t>
            </a:r>
          </a:p>
        </p:txBody>
      </p:sp>
      <p:sp>
        <p:nvSpPr>
          <p:cNvPr id="2" name="TextBox 1">
            <a:extLst>
              <a:ext uri="{FF2B5EF4-FFF2-40B4-BE49-F238E27FC236}">
                <a16:creationId xmlns:a16="http://schemas.microsoft.com/office/drawing/2014/main" id="{A510E77E-FE97-4335-BD62-5AEA78006D47}"/>
              </a:ext>
            </a:extLst>
          </p:cNvPr>
          <p:cNvSpPr txBox="1"/>
          <p:nvPr/>
        </p:nvSpPr>
        <p:spPr>
          <a:xfrm>
            <a:off x="509246" y="1234790"/>
            <a:ext cx="5558589" cy="2862322"/>
          </a:xfrm>
          <a:prstGeom prst="rect">
            <a:avLst/>
          </a:prstGeom>
          <a:noFill/>
          <a:ln>
            <a:solidFill>
              <a:schemeClr val="accent1"/>
            </a:solidFill>
          </a:ln>
        </p:spPr>
        <p:txBody>
          <a:bodyPr wrap="square" rtlCol="0">
            <a:spAutoFit/>
          </a:bodyPr>
          <a:lstStyle/>
          <a:p>
            <a:pPr marL="285750" indent="-285750">
              <a:buFont typeface="Wingdings" panose="05000000000000000000" pitchFamily="2" charset="2"/>
              <a:buChar char="Q"/>
            </a:pPr>
            <a:r>
              <a:rPr lang="en-US" dirty="0"/>
              <a:t>Review contract agreements with operations and maintenance service providers. </a:t>
            </a:r>
          </a:p>
          <a:p>
            <a:pPr marL="285750" indent="-285750">
              <a:buFont typeface="Wingdings" panose="05000000000000000000" pitchFamily="2" charset="2"/>
              <a:buChar char="Q"/>
            </a:pPr>
            <a:r>
              <a:rPr lang="en-US" dirty="0"/>
              <a:t>Determine if there are regulatory requirements. </a:t>
            </a:r>
          </a:p>
          <a:p>
            <a:pPr marL="285750" indent="-285750">
              <a:buFont typeface="Wingdings" panose="05000000000000000000" pitchFamily="2" charset="2"/>
              <a:buChar char="Q"/>
            </a:pPr>
            <a:r>
              <a:rPr lang="en-US" dirty="0"/>
              <a:t>Establish KPIs and targets. </a:t>
            </a:r>
          </a:p>
          <a:p>
            <a:pPr marL="742950" lvl="1" indent="-285750">
              <a:buFont typeface="Wingdings" panose="05000000000000000000" pitchFamily="2" charset="2"/>
              <a:buChar char="Q"/>
            </a:pPr>
            <a:r>
              <a:rPr lang="en-US" dirty="0"/>
              <a:t>Availability (must operate 24 hours per day/7 days per week or other. </a:t>
            </a:r>
          </a:p>
          <a:p>
            <a:pPr marL="742950" lvl="1" indent="-285750">
              <a:buFont typeface="Wingdings" panose="05000000000000000000" pitchFamily="2" charset="2"/>
              <a:buChar char="Q"/>
            </a:pPr>
            <a:r>
              <a:rPr lang="en-US" dirty="0"/>
              <a:t>Reliability (must not fail) </a:t>
            </a:r>
          </a:p>
          <a:p>
            <a:pPr marL="742950" lvl="1" indent="-285750">
              <a:buFont typeface="Wingdings" panose="05000000000000000000" pitchFamily="2" charset="2"/>
              <a:buChar char="Q"/>
            </a:pPr>
            <a:r>
              <a:rPr lang="en-US" dirty="0"/>
              <a:t>Condition (must be maintained at/not less than a condition rating of 2)</a:t>
            </a:r>
          </a:p>
          <a:p>
            <a:pPr marL="742950" lvl="1" indent="-285750">
              <a:buFont typeface="Wingdings" panose="05000000000000000000" pitchFamily="2" charset="2"/>
              <a:buChar char="Q"/>
            </a:pPr>
            <a:r>
              <a:rPr lang="en-US" dirty="0"/>
              <a:t>Throughput/output </a:t>
            </a:r>
          </a:p>
        </p:txBody>
      </p:sp>
      <p:sp>
        <p:nvSpPr>
          <p:cNvPr id="10" name="TextBox 9">
            <a:extLst>
              <a:ext uri="{FF2B5EF4-FFF2-40B4-BE49-F238E27FC236}">
                <a16:creationId xmlns:a16="http://schemas.microsoft.com/office/drawing/2014/main" id="{8B97DD6E-CEA6-496A-A138-8CC55702D0BA}"/>
              </a:ext>
            </a:extLst>
          </p:cNvPr>
          <p:cNvSpPr txBox="1"/>
          <p:nvPr/>
        </p:nvSpPr>
        <p:spPr>
          <a:xfrm>
            <a:off x="116675" y="4525829"/>
            <a:ext cx="6194633" cy="830997"/>
          </a:xfrm>
          <a:prstGeom prst="rect">
            <a:avLst/>
          </a:prstGeom>
          <a:noFill/>
        </p:spPr>
        <p:txBody>
          <a:bodyPr wrap="square" rtlCol="0">
            <a:spAutoFit/>
          </a:bodyPr>
          <a:lstStyle/>
          <a:p>
            <a:r>
              <a:rPr lang="en-US" sz="2400" b="1" dirty="0">
                <a:solidFill>
                  <a:srgbClr val="248DC1"/>
                </a:solidFill>
              </a:rPr>
              <a:t>Risk Exposure </a:t>
            </a:r>
            <a:r>
              <a:rPr lang="en-US" sz="2400" b="1" dirty="0">
                <a:solidFill>
                  <a:schemeClr val="bg2"/>
                </a:solidFill>
              </a:rPr>
              <a:t>=</a:t>
            </a:r>
            <a:r>
              <a:rPr lang="en-US" dirty="0"/>
              <a:t> </a:t>
            </a:r>
          </a:p>
          <a:p>
            <a:r>
              <a:rPr lang="en-US" sz="2400" b="1" dirty="0">
                <a:solidFill>
                  <a:srgbClr val="FF4519"/>
                </a:solidFill>
              </a:rPr>
              <a:t>Probability of Failure </a:t>
            </a:r>
            <a:r>
              <a:rPr lang="en-US" sz="2400" b="1" dirty="0">
                <a:solidFill>
                  <a:schemeClr val="bg1">
                    <a:lumMod val="65000"/>
                  </a:schemeClr>
                </a:solidFill>
              </a:rPr>
              <a:t>x</a:t>
            </a:r>
            <a:r>
              <a:rPr lang="en-US" sz="2400" dirty="0"/>
              <a:t> </a:t>
            </a:r>
            <a:r>
              <a:rPr lang="en-US" sz="2400" b="1" dirty="0">
                <a:solidFill>
                  <a:srgbClr val="FFC000"/>
                </a:solidFill>
              </a:rPr>
              <a:t>Consequence of Failure </a:t>
            </a:r>
          </a:p>
        </p:txBody>
      </p:sp>
    </p:spTree>
    <p:extLst>
      <p:ext uri="{BB962C8B-B14F-4D97-AF65-F5344CB8AC3E}">
        <p14:creationId xmlns:p14="http://schemas.microsoft.com/office/powerpoint/2010/main" val="2720307274"/>
      </p:ext>
    </p:extLst>
  </p:cSld>
  <p:clrMapOvr>
    <a:masterClrMapping/>
  </p:clrMapOvr>
</p:sld>
</file>

<file path=ppt/theme/theme1.xml><?xml version="1.0" encoding="utf-8"?>
<a:theme xmlns:a="http://schemas.openxmlformats.org/drawingml/2006/main" name="Office Theme">
  <a:themeElements>
    <a:clrScheme name="Woolpert 2020">
      <a:dk1>
        <a:srgbClr val="000000"/>
      </a:dk1>
      <a:lt1>
        <a:srgbClr val="FFFFFF"/>
      </a:lt1>
      <a:dk2>
        <a:srgbClr val="61666B"/>
      </a:dk2>
      <a:lt2>
        <a:srgbClr val="BCBCBC"/>
      </a:lt2>
      <a:accent1>
        <a:srgbClr val="248DC1"/>
      </a:accent1>
      <a:accent2>
        <a:srgbClr val="006098"/>
      </a:accent2>
      <a:accent3>
        <a:srgbClr val="86878D"/>
      </a:accent3>
      <a:accent4>
        <a:srgbClr val="005F96"/>
      </a:accent4>
      <a:accent5>
        <a:srgbClr val="7FBB40"/>
      </a:accent5>
      <a:accent6>
        <a:srgbClr val="FFB500"/>
      </a:accent6>
      <a:hlink>
        <a:srgbClr val="238DC1"/>
      </a:hlink>
      <a:folHlink>
        <a:srgbClr val="5900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l">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seTemplate-1.5" id="{DB20C8C9-70F8-0546-BA67-D31597D877BC}" vid="{C5A5C43F-06B4-3344-950E-02F097610971}"/>
    </a:ext>
  </a:extLst>
</a:theme>
</file>

<file path=ppt/theme/theme2.xml><?xml version="1.0" encoding="utf-8"?>
<a:theme xmlns:a="http://schemas.openxmlformats.org/drawingml/2006/main" name="Office Theme">
  <a:themeElements>
    <a:clrScheme name="WoolpertProposal">
      <a:dk1>
        <a:srgbClr val="000000"/>
      </a:dk1>
      <a:lt1>
        <a:srgbClr val="FFFFFF"/>
      </a:lt1>
      <a:dk2>
        <a:srgbClr val="248DC1"/>
      </a:dk2>
      <a:lt2>
        <a:srgbClr val="898B8E"/>
      </a:lt2>
      <a:accent1>
        <a:srgbClr val="BCBCBC"/>
      </a:accent1>
      <a:accent2>
        <a:srgbClr val="5FB4E5"/>
      </a:accent2>
      <a:accent3>
        <a:srgbClr val="63656A"/>
      </a:accent3>
      <a:accent4>
        <a:srgbClr val="006098"/>
      </a:accent4>
      <a:accent5>
        <a:srgbClr val="81BC00"/>
      </a:accent5>
      <a:accent6>
        <a:srgbClr val="C3E86C"/>
      </a:accent6>
      <a:hlink>
        <a:srgbClr val="648C1C"/>
      </a:hlink>
      <a:folHlink>
        <a:srgbClr val="FF6D1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1298B56AB346147A0C92D3B8623280B" ma:contentTypeVersion="18" ma:contentTypeDescription="Create a new document." ma:contentTypeScope="" ma:versionID="7882666da31a43eb7c5eebcb68a63be6">
  <xsd:schema xmlns:xsd="http://www.w3.org/2001/XMLSchema" xmlns:xs="http://www.w3.org/2001/XMLSchema" xmlns:p="http://schemas.microsoft.com/office/2006/metadata/properties" xmlns:ns2="0e5e7731-e2cb-4c30-9080-0b29a3cd297f" xmlns:ns3="bb36faf6-a740-47c9-92be-fd80c3fde295" targetNamespace="http://schemas.microsoft.com/office/2006/metadata/properties" ma:root="true" ma:fieldsID="1fb070c4656d736aeb3ad059215df8f0" ns2:_="" ns3:_="">
    <xsd:import namespace="0e5e7731-e2cb-4c30-9080-0b29a3cd297f"/>
    <xsd:import namespace="bb36faf6-a740-47c9-92be-fd80c3fde29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AutoKeyPoints" minOccurs="0"/>
                <xsd:element ref="ns2:MediaServiceKeyPoints" minOccurs="0"/>
                <xsd:element ref="ns2:MigrationWizId" minOccurs="0"/>
                <xsd:element ref="ns2:MigrationWizIdPermissions" minOccurs="0"/>
                <xsd:element ref="ns2:MigrationWizIdPermissionLevels" minOccurs="0"/>
                <xsd:element ref="ns2:MigrationWizIdDocumentLibraryPermissions" minOccurs="0"/>
                <xsd:element ref="ns2:MigrationWizIdSecurityGroups"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5e7731-e2cb-4c30-9080-0b29a3cd297f" elementFormDefault="qualified">
    <xsd:import namespace="http://schemas.microsoft.com/office/2006/documentManagement/types"/>
    <xsd:import namespace="http://schemas.microsoft.com/office/infopath/2007/PartnerControls"/>
    <xsd:element name="MediaServiceMetadata" ma:index="5" nillable="true" ma:displayName="MediaServiceMetadata" ma:hidden="true" ma:internalName="MediaServiceMetadata" ma:readOnly="true">
      <xsd:simpleType>
        <xsd:restriction base="dms:Note"/>
      </xsd:simpleType>
    </xsd:element>
    <xsd:element name="MediaServiceFastMetadata" ma:index="6" nillable="true" ma:displayName="MediaServiceFastMetadata" ma:hidden="true" ma:internalName="MediaServiceFastMetadata" ma:readOnly="true">
      <xsd:simpleType>
        <xsd:restriction base="dms:Note"/>
      </xsd:simpleType>
    </xsd:element>
    <xsd:element name="MediaServiceAutoTags" ma:index="7" nillable="true" ma:displayName="Tags" ma:internalName="MediaServiceAutoTags" ma:readOnly="true">
      <xsd:simpleType>
        <xsd:restriction base="dms:Text"/>
      </xsd:simpleType>
    </xsd:element>
    <xsd:element name="MediaServiceOCR" ma:index="8" nillable="true" ma:displayName="Extracted Text" ma:internalName="MediaServiceOCR" ma:readOnly="true">
      <xsd:simpleType>
        <xsd:restriction base="dms:Note">
          <xsd:maxLength value="255"/>
        </xsd:restriction>
      </xsd:simpleType>
    </xsd:element>
    <xsd:element name="MediaServiceDateTaken" ma:index="9" nillable="true" ma:displayName="MediaServiceDateTaken" ma:hidden="true" ma:internalName="MediaServiceDateTaken" ma:readOnly="true">
      <xsd:simpleType>
        <xsd:restriction base="dms:Text"/>
      </xsd:simpleType>
    </xsd:element>
    <xsd:element name="MediaServiceLocation" ma:index="10" nillable="true" ma:displayName="Location" ma:internalName="MediaServiceLocatio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igrationWizId" ma:index="16" nillable="true" ma:displayName="MigrationWizId" ma:internalName="MigrationWizId">
      <xsd:simpleType>
        <xsd:restriction base="dms:Text"/>
      </xsd:simpleType>
    </xsd:element>
    <xsd:element name="MigrationWizIdPermissions" ma:index="17" nillable="true" ma:displayName="MigrationWizIdPermissions" ma:internalName="MigrationWizIdPermissions">
      <xsd:simpleType>
        <xsd:restriction base="dms:Text"/>
      </xsd:simpleType>
    </xsd:element>
    <xsd:element name="MigrationWizIdPermissionLevels" ma:index="18" nillable="true" ma:displayName="MigrationWizIdPermissionLevels" ma:internalName="MigrationWizIdPermissionLevels">
      <xsd:simpleType>
        <xsd:restriction base="dms:Text"/>
      </xsd:simpleType>
    </xsd:element>
    <xsd:element name="MigrationWizIdDocumentLibraryPermissions" ma:index="19" nillable="true" ma:displayName="MigrationWizIdDocumentLibraryPermissions" ma:internalName="MigrationWizIdDocumentLibraryPermissions">
      <xsd:simpleType>
        <xsd:restriction base="dms:Text"/>
      </xsd:simpleType>
    </xsd:element>
    <xsd:element name="MigrationWizIdSecurityGroups" ma:index="20" nillable="true" ma:displayName="MigrationWizIdSecurityGroups" ma:internalName="MigrationWizIdSecurityGroups">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b36faf6-a740-47c9-92be-fd80c3fde295"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igrationWizIdPermissionLevels xmlns="0e5e7731-e2cb-4c30-9080-0b29a3cd297f" xsi:nil="true"/>
    <MigrationWizId xmlns="0e5e7731-e2cb-4c30-9080-0b29a3cd297f" xsi:nil="true"/>
    <MigrationWizIdPermissions xmlns="0e5e7731-e2cb-4c30-9080-0b29a3cd297f" xsi:nil="true"/>
    <MigrationWizIdSecurityGroups xmlns="0e5e7731-e2cb-4c30-9080-0b29a3cd297f" xsi:nil="true"/>
    <MigrationWizIdDocumentLibraryPermissions xmlns="0e5e7731-e2cb-4c30-9080-0b29a3cd297f" xsi:nil="true"/>
  </documentManagement>
</p:properties>
</file>

<file path=customXml/itemProps1.xml><?xml version="1.0" encoding="utf-8"?>
<ds:datastoreItem xmlns:ds="http://schemas.openxmlformats.org/officeDocument/2006/customXml" ds:itemID="{D4E07E52-838E-4855-8202-08624061B9DB}">
  <ds:schemaRefs>
    <ds:schemaRef ds:uri="http://schemas.microsoft.com/sharepoint/v3/contenttype/forms"/>
  </ds:schemaRefs>
</ds:datastoreItem>
</file>

<file path=customXml/itemProps2.xml><?xml version="1.0" encoding="utf-8"?>
<ds:datastoreItem xmlns:ds="http://schemas.openxmlformats.org/officeDocument/2006/customXml" ds:itemID="{553B0571-434D-4A16-8C9F-7FC243DE8D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5e7731-e2cb-4c30-9080-0b29a3cd297f"/>
    <ds:schemaRef ds:uri="bb36faf6-a740-47c9-92be-fd80c3fde2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19228D3-39C6-42BD-80AE-8130AF910F52}">
  <ds:schemaRefs>
    <ds:schemaRef ds:uri="http://schemas.openxmlformats.org/package/2006/metadata/core-properties"/>
    <ds:schemaRef ds:uri="http://purl.org/dc/elements/1.1/"/>
    <ds:schemaRef ds:uri="0e5e7731-e2cb-4c30-9080-0b29a3cd297f"/>
    <ds:schemaRef ds:uri="bb36faf6-a740-47c9-92be-fd80c3fde295"/>
    <ds:schemaRef ds:uri="http://schemas.microsoft.com/office/2006/metadata/properties"/>
    <ds:schemaRef ds:uri="http://purl.org/dc/term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BaseTemplate-1.5</Template>
  <TotalTime>3327</TotalTime>
  <Words>1623</Words>
  <Application>Microsoft Office PowerPoint</Application>
  <PresentationFormat>Widescreen</PresentationFormat>
  <Paragraphs>192</Paragraphs>
  <Slides>18</Slides>
  <Notes>18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Arial</vt:lpstr>
      <vt:lpstr>Calibri</vt:lpstr>
      <vt:lpstr>Calibri Light</vt:lpstr>
      <vt:lpstr>Century Gothic</vt:lpstr>
      <vt:lpstr>Courier New</vt:lpstr>
      <vt:lpstr>System Font Regular</vt:lpstr>
      <vt:lpstr>Wingdings</vt:lpstr>
      <vt:lpstr>Office Theme</vt:lpstr>
      <vt:lpstr>Office Theme</vt:lpstr>
      <vt:lpstr>Asset Management for Airports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Base Template</dc:title>
  <dc:creator>Zuber-Mallison, Carol</dc:creator>
  <cp:lastModifiedBy>Geboy, Jill</cp:lastModifiedBy>
  <cp:revision>36</cp:revision>
  <cp:lastPrinted>2021-08-25T01:59:27Z</cp:lastPrinted>
  <dcterms:created xsi:type="dcterms:W3CDTF">2021-07-21T13:26:42Z</dcterms:created>
  <dcterms:modified xsi:type="dcterms:W3CDTF">2021-08-25T02:28:07Z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0x01010051298B56AB346147A0C92D3B8623280B</vt:lpwstr>
  </property>
</Properties>
</file>